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handoutMasterIdLst>
    <p:handoutMasterId r:id="rId27"/>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Lst>
  <p:sldSz cx="10080625" cy="7559675"/>
  <p:notesSz cx="7559675" cy="106918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14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495E857D-E7EF-1F2B-3D6F-09958AF7D24A}"/>
              </a:ext>
            </a:extLst>
          </p:cNvPr>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noAutofit/>
          </a:bodyPr>
          <a:lstStyle/>
          <a:p>
            <a:pPr marL="0" marR="0" lvl="0" indent="0" rtl="0" hangingPunct="0">
              <a:lnSpc>
                <a:spcPct val="100000"/>
              </a:lnSpc>
              <a:spcBef>
                <a:spcPts val="0"/>
              </a:spcBef>
              <a:spcAft>
                <a:spcPts val="0"/>
              </a:spcAft>
              <a:buNone/>
              <a:tabLst/>
              <a:defRPr sz="1400"/>
            </a:pPr>
            <a:endParaRPr lang="de-DE" sz="1400" b="0" i="0" u="none" strike="noStrike" kern="1200" cap="none">
              <a:ln>
                <a:noFill/>
              </a:ln>
              <a:latin typeface="Liberation Sans" pitchFamily="18"/>
              <a:ea typeface="DejaVu Sans" pitchFamily="2"/>
              <a:cs typeface="DejaVu Sans" pitchFamily="2"/>
            </a:endParaRPr>
          </a:p>
        </p:txBody>
      </p:sp>
      <p:sp>
        <p:nvSpPr>
          <p:cNvPr id="3" name="Datumsplatzhalter 2">
            <a:extLst>
              <a:ext uri="{FF2B5EF4-FFF2-40B4-BE49-F238E27FC236}">
                <a16:creationId xmlns:a16="http://schemas.microsoft.com/office/drawing/2014/main" id="{D6275A5A-C4D8-A99F-4381-E01C8F09F78D}"/>
              </a:ext>
            </a:extLst>
          </p:cNvPr>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noAutofit/>
          </a:bodyPr>
          <a:lstStyle/>
          <a:p>
            <a:pPr marL="0" marR="0" lvl="0" indent="0" algn="r" rtl="0" hangingPunct="0">
              <a:lnSpc>
                <a:spcPct val="100000"/>
              </a:lnSpc>
              <a:spcBef>
                <a:spcPts val="0"/>
              </a:spcBef>
              <a:spcAft>
                <a:spcPts val="0"/>
              </a:spcAft>
              <a:buNone/>
              <a:tabLst/>
              <a:defRPr sz="1400"/>
            </a:pPr>
            <a:endParaRPr lang="de-DE" sz="1400" b="0" i="0" u="none" strike="noStrike" kern="1200" cap="none">
              <a:ln>
                <a:noFill/>
              </a:ln>
              <a:latin typeface="Liberation Sans" pitchFamily="18"/>
              <a:ea typeface="DejaVu Sans" pitchFamily="2"/>
              <a:cs typeface="DejaVu Sans" pitchFamily="2"/>
            </a:endParaRPr>
          </a:p>
        </p:txBody>
      </p:sp>
      <p:sp>
        <p:nvSpPr>
          <p:cNvPr id="4" name="Fußzeilenplatzhalter 3">
            <a:extLst>
              <a:ext uri="{FF2B5EF4-FFF2-40B4-BE49-F238E27FC236}">
                <a16:creationId xmlns:a16="http://schemas.microsoft.com/office/drawing/2014/main" id="{841F3392-7D4A-48C2-2C4F-5E19EB987421}"/>
              </a:ext>
            </a:extLst>
          </p:cNvPr>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noAutofit/>
          </a:bodyPr>
          <a:lstStyle/>
          <a:p>
            <a:pPr marL="0" marR="0" lvl="0" indent="0" rtl="0" hangingPunct="0">
              <a:lnSpc>
                <a:spcPct val="100000"/>
              </a:lnSpc>
              <a:spcBef>
                <a:spcPts val="0"/>
              </a:spcBef>
              <a:spcAft>
                <a:spcPts val="0"/>
              </a:spcAft>
              <a:buNone/>
              <a:tabLst/>
              <a:defRPr sz="1400"/>
            </a:pPr>
            <a:endParaRPr lang="de-DE" sz="1400" b="0" i="0" u="none" strike="noStrike" kern="1200" cap="none">
              <a:ln>
                <a:noFill/>
              </a:ln>
              <a:latin typeface="Liberation Sans" pitchFamily="18"/>
              <a:ea typeface="DejaVu Sans" pitchFamily="2"/>
              <a:cs typeface="DejaVu Sans" pitchFamily="2"/>
            </a:endParaRPr>
          </a:p>
        </p:txBody>
      </p:sp>
      <p:sp>
        <p:nvSpPr>
          <p:cNvPr id="5" name="Foliennummernplatzhalter 4">
            <a:extLst>
              <a:ext uri="{FF2B5EF4-FFF2-40B4-BE49-F238E27FC236}">
                <a16:creationId xmlns:a16="http://schemas.microsoft.com/office/drawing/2014/main" id="{3D6D7F34-5620-0AD4-8014-1FF2CB696E1D}"/>
              </a:ext>
            </a:extLst>
          </p:cNvPr>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noAutofit/>
          </a:bodyPr>
          <a:lstStyle/>
          <a:p>
            <a:pPr marL="0" marR="0" lvl="0" indent="0" algn="r" rtl="0" hangingPunct="0">
              <a:lnSpc>
                <a:spcPct val="100000"/>
              </a:lnSpc>
              <a:spcBef>
                <a:spcPts val="0"/>
              </a:spcBef>
              <a:spcAft>
                <a:spcPts val="0"/>
              </a:spcAft>
              <a:buNone/>
              <a:tabLst/>
              <a:defRPr sz="1400"/>
            </a:pPr>
            <a:fld id="{BBC0E82C-A578-499F-8A50-78C0DB637AEC}" type="slidenum">
              <a:t>‹Nr.›</a:t>
            </a:fld>
            <a:endParaRPr lang="de-DE" sz="1400" b="0" i="0" u="none" strike="noStrike" kern="1200" cap="none">
              <a:ln>
                <a:noFill/>
              </a:ln>
              <a:latin typeface="Liberation Sans" pitchFamily="18"/>
              <a:ea typeface="DejaVu Sans" pitchFamily="2"/>
              <a:cs typeface="DejaVu Sans" pitchFamily="2"/>
            </a:endParaRPr>
          </a:p>
        </p:txBody>
      </p:sp>
    </p:spTree>
    <p:extLst>
      <p:ext uri="{BB962C8B-B14F-4D97-AF65-F5344CB8AC3E}">
        <p14:creationId xmlns:p14="http://schemas.microsoft.com/office/powerpoint/2010/main" val="24229591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BD6BCF7-4AFC-EE2A-17B8-BF22D54FBDA0}"/>
              </a:ext>
            </a:extLst>
          </p:cNvPr>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izenplatzhalter 2">
            <a:extLst>
              <a:ext uri="{FF2B5EF4-FFF2-40B4-BE49-F238E27FC236}">
                <a16:creationId xmlns:a16="http://schemas.microsoft.com/office/drawing/2014/main" id="{320613D2-8EDB-85D5-9A9F-AB7D89BEF6AA}"/>
              </a:ext>
            </a:extLst>
          </p:cNvPr>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de-DE"/>
          </a:p>
        </p:txBody>
      </p:sp>
      <p:sp>
        <p:nvSpPr>
          <p:cNvPr id="4" name="Kopfzeilenplatzhalter 3">
            <a:extLst>
              <a:ext uri="{FF2B5EF4-FFF2-40B4-BE49-F238E27FC236}">
                <a16:creationId xmlns:a16="http://schemas.microsoft.com/office/drawing/2014/main" id="{68A4ED7D-B1C7-ECEC-6A35-AC00B5031FA6}"/>
              </a:ext>
            </a:extLst>
          </p:cNvPr>
          <p:cNvSpPr txBox="1">
            <a:spLocks noGrp="1"/>
          </p:cNvSpPr>
          <p:nvPr>
            <p:ph type="hdr" sz="quarter"/>
          </p:nvPr>
        </p:nvSpPr>
        <p:spPr>
          <a:xfrm>
            <a:off x="0" y="0"/>
            <a:ext cx="3280680" cy="534240"/>
          </a:xfrm>
          <a:prstGeom prst="rect">
            <a:avLst/>
          </a:prstGeom>
          <a:noFill/>
          <a:ln>
            <a:noFill/>
          </a:ln>
        </p:spPr>
        <p:txBody>
          <a:bodyPr vert="horz" lIns="0" tIns="0" rIns="0" bIns="0" anchorCtr="0">
            <a:noAutofit/>
          </a:bodyPr>
          <a:lstStyle>
            <a:lvl1pPr lvl="0" rtl="0" hangingPunct="0">
              <a:buNone/>
              <a:tabLst/>
              <a:defRPr lang="de-DE" sz="1400" kern="1200">
                <a:latin typeface="Liberation Sans" pitchFamily="18"/>
                <a:ea typeface="DejaVu Sans" pitchFamily="2"/>
                <a:cs typeface="DejaVu Sans" pitchFamily="2"/>
              </a:defRPr>
            </a:lvl1pPr>
          </a:lstStyle>
          <a:p>
            <a:pPr lvl="0"/>
            <a:endParaRPr lang="de-DE"/>
          </a:p>
        </p:txBody>
      </p:sp>
      <p:sp>
        <p:nvSpPr>
          <p:cNvPr id="5" name="Datumsplatzhalter 4">
            <a:extLst>
              <a:ext uri="{FF2B5EF4-FFF2-40B4-BE49-F238E27FC236}">
                <a16:creationId xmlns:a16="http://schemas.microsoft.com/office/drawing/2014/main" id="{155DA23B-5EA2-1C19-606F-699387992C9C}"/>
              </a:ext>
            </a:extLst>
          </p:cNvPr>
          <p:cNvSpPr txBox="1">
            <a:spLocks noGrp="1"/>
          </p:cNvSpPr>
          <p:nvPr>
            <p:ph type="dt" idx="1"/>
          </p:nvPr>
        </p:nvSpPr>
        <p:spPr>
          <a:xfrm>
            <a:off x="4278960" y="0"/>
            <a:ext cx="3280680" cy="534240"/>
          </a:xfrm>
          <a:prstGeom prst="rect">
            <a:avLst/>
          </a:prstGeom>
          <a:noFill/>
          <a:ln>
            <a:noFill/>
          </a:ln>
        </p:spPr>
        <p:txBody>
          <a:bodyPr vert="horz" lIns="0" tIns="0" rIns="0" bIns="0" anchorCtr="0">
            <a:noAutofit/>
          </a:bodyPr>
          <a:lstStyle>
            <a:lvl1pPr lvl="0" algn="r" rtl="0" hangingPunct="0">
              <a:buNone/>
              <a:tabLst/>
              <a:defRPr lang="de-DE" sz="1400" kern="1200">
                <a:latin typeface="Liberation Sans" pitchFamily="18"/>
                <a:ea typeface="DejaVu Sans" pitchFamily="2"/>
                <a:cs typeface="DejaVu Sans" pitchFamily="2"/>
              </a:defRPr>
            </a:lvl1pPr>
          </a:lstStyle>
          <a:p>
            <a:pPr lvl="0"/>
            <a:endParaRPr lang="de-DE"/>
          </a:p>
        </p:txBody>
      </p:sp>
      <p:sp>
        <p:nvSpPr>
          <p:cNvPr id="6" name="Fußzeilenplatzhalter 5">
            <a:extLst>
              <a:ext uri="{FF2B5EF4-FFF2-40B4-BE49-F238E27FC236}">
                <a16:creationId xmlns:a16="http://schemas.microsoft.com/office/drawing/2014/main" id="{4DA2CE39-8A38-BC00-0A4C-1E9A596A1E52}"/>
              </a:ext>
            </a:extLst>
          </p:cNvPr>
          <p:cNvSpPr txBox="1">
            <a:spLocks noGrp="1"/>
          </p:cNvSpPr>
          <p:nvPr>
            <p:ph type="ftr" sz="quarter" idx="4"/>
          </p:nvPr>
        </p:nvSpPr>
        <p:spPr>
          <a:xfrm>
            <a:off x="0" y="10157400"/>
            <a:ext cx="3280680" cy="534240"/>
          </a:xfrm>
          <a:prstGeom prst="rect">
            <a:avLst/>
          </a:prstGeom>
          <a:noFill/>
          <a:ln>
            <a:noFill/>
          </a:ln>
        </p:spPr>
        <p:txBody>
          <a:bodyPr vert="horz" lIns="0" tIns="0" rIns="0" bIns="0" anchor="b" anchorCtr="0">
            <a:noAutofit/>
          </a:bodyPr>
          <a:lstStyle>
            <a:lvl1pPr lvl="0" rtl="0" hangingPunct="0">
              <a:buNone/>
              <a:tabLst/>
              <a:defRPr lang="de-DE" sz="1400" kern="1200">
                <a:latin typeface="Liberation Sans" pitchFamily="18"/>
                <a:ea typeface="DejaVu Sans" pitchFamily="2"/>
                <a:cs typeface="DejaVu Sans" pitchFamily="2"/>
              </a:defRPr>
            </a:lvl1pPr>
          </a:lstStyle>
          <a:p>
            <a:pPr lvl="0"/>
            <a:endParaRPr lang="de-DE"/>
          </a:p>
        </p:txBody>
      </p:sp>
      <p:sp>
        <p:nvSpPr>
          <p:cNvPr id="7" name="Foliennummernplatzhalter 6">
            <a:extLst>
              <a:ext uri="{FF2B5EF4-FFF2-40B4-BE49-F238E27FC236}">
                <a16:creationId xmlns:a16="http://schemas.microsoft.com/office/drawing/2014/main" id="{61D1FE33-FEEC-D2BA-FB1E-E4902D908A7F}"/>
              </a:ext>
            </a:extLst>
          </p:cNvPr>
          <p:cNvSpPr txBox="1">
            <a:spLocks noGrp="1"/>
          </p:cNvSpPr>
          <p:nvPr>
            <p:ph type="sldNum" sz="quarter" idx="5"/>
          </p:nvPr>
        </p:nvSpPr>
        <p:spPr>
          <a:xfrm>
            <a:off x="4278960" y="10157400"/>
            <a:ext cx="3280680" cy="534240"/>
          </a:xfrm>
          <a:prstGeom prst="rect">
            <a:avLst/>
          </a:prstGeom>
          <a:noFill/>
          <a:ln>
            <a:noFill/>
          </a:ln>
        </p:spPr>
        <p:txBody>
          <a:bodyPr vert="horz" lIns="0" tIns="0" rIns="0" bIns="0" anchor="b" anchorCtr="0">
            <a:noAutofit/>
          </a:bodyPr>
          <a:lstStyle>
            <a:lvl1pPr lvl="0" algn="r" rtl="0" hangingPunct="0">
              <a:buNone/>
              <a:tabLst/>
              <a:defRPr lang="de-DE" sz="1400" kern="1200">
                <a:latin typeface="Liberation Sans" pitchFamily="18"/>
                <a:ea typeface="DejaVu Sans" pitchFamily="2"/>
                <a:cs typeface="DejaVu Sans" pitchFamily="2"/>
              </a:defRPr>
            </a:lvl1pPr>
          </a:lstStyle>
          <a:p>
            <a:pPr lvl="0"/>
            <a:fld id="{8A2D8B88-EB87-4EA7-AAD4-330257949064}" type="slidenum">
              <a:t>‹Nr.›</a:t>
            </a:fld>
            <a:endParaRPr lang="de-DE"/>
          </a:p>
        </p:txBody>
      </p:sp>
    </p:spTree>
    <p:extLst>
      <p:ext uri="{BB962C8B-B14F-4D97-AF65-F5344CB8AC3E}">
        <p14:creationId xmlns:p14="http://schemas.microsoft.com/office/powerpoint/2010/main" val="4283379825"/>
      </p:ext>
    </p:extLst>
  </p:cSld>
  <p:clrMap bg1="lt1" tx1="dk1" bg2="lt2" tx2="dk2" accent1="accent1" accent2="accent2" accent3="accent3" accent4="accent4" accent5="accent5" accent6="accent6" hlink="hlink" folHlink="folHlink"/>
  <p:notesStyle>
    <a:lvl1pPr marL="216000" marR="0" indent="-216000" hangingPunct="0">
      <a:tabLst/>
      <a:defRPr lang="de-DE" sz="2000" b="0" i="0" u="none" strike="noStrike" kern="1200" cap="none">
        <a:ln>
          <a:noFill/>
        </a:ln>
        <a:highlight>
          <a:srgbClr val="FFFFFF"/>
        </a:highlight>
        <a:latin typeface="Liberation Sans" pitchFamily="18"/>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E16C09E7-7991-AA77-7B50-90D75CBE02B5}"/>
              </a:ext>
            </a:extLst>
          </p:cNvPr>
          <p:cNvSpPr txBox="1">
            <a:spLocks noGrp="1"/>
          </p:cNvSpPr>
          <p:nvPr>
            <p:ph type="sldNum" sz="quarter" idx="5"/>
          </p:nvPr>
        </p:nvSpPr>
        <p:spPr>
          <a:ln/>
        </p:spPr>
        <p:txBody>
          <a:bodyPr vert="horz" lIns="0" tIns="0" rIns="0" bIns="0" anchor="b" anchorCtr="0">
            <a:noAutofit/>
          </a:bodyPr>
          <a:lstStyle/>
          <a:p>
            <a:pPr lvl="0"/>
            <a:fld id="{7F371852-5597-498F-A9B3-273CC65E8FE2}" type="slidenum">
              <a:t>1</a:t>
            </a:fld>
            <a:endParaRPr lang="de-DE"/>
          </a:p>
        </p:txBody>
      </p:sp>
      <p:sp>
        <p:nvSpPr>
          <p:cNvPr id="2" name="Folienbildplatzhalter 1">
            <a:extLst>
              <a:ext uri="{FF2B5EF4-FFF2-40B4-BE49-F238E27FC236}">
                <a16:creationId xmlns:a16="http://schemas.microsoft.com/office/drawing/2014/main" id="{D9972F1C-780C-A665-9B5B-263349F6EE76}"/>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2C133A75-3761-C110-2228-780F3018B49E}"/>
              </a:ext>
            </a:extLst>
          </p:cNvPr>
          <p:cNvSpPr txBox="1">
            <a:spLocks noGrp="1"/>
          </p:cNvSpPr>
          <p:nvPr>
            <p:ph type="body" sz="quarter" idx="1"/>
          </p:nvPr>
        </p:nvSpPr>
        <p:spPr/>
        <p:txBody>
          <a:bodyPr vert="horz">
            <a:spAutoFit/>
          </a:bodyPr>
          <a:lstStyle/>
          <a:p>
            <a:pPr rtl="0"/>
            <a:endParaRPr 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EBE7F7D6-8384-C6C5-C222-DE9B240C7F2B}"/>
              </a:ext>
            </a:extLst>
          </p:cNvPr>
          <p:cNvSpPr txBox="1">
            <a:spLocks noGrp="1"/>
          </p:cNvSpPr>
          <p:nvPr>
            <p:ph type="sldNum" sz="quarter" idx="5"/>
          </p:nvPr>
        </p:nvSpPr>
        <p:spPr>
          <a:ln/>
        </p:spPr>
        <p:txBody>
          <a:bodyPr vert="horz" lIns="0" tIns="0" rIns="0" bIns="0" anchor="b" anchorCtr="0">
            <a:noAutofit/>
          </a:bodyPr>
          <a:lstStyle/>
          <a:p>
            <a:pPr lvl="0"/>
            <a:fld id="{BF3DE6B4-4EA9-4A38-A42E-646C38C8575B}" type="slidenum">
              <a:t>10</a:t>
            </a:fld>
            <a:endParaRPr lang="de-DE"/>
          </a:p>
        </p:txBody>
      </p:sp>
      <p:sp>
        <p:nvSpPr>
          <p:cNvPr id="2" name="Folienbildplatzhalter 1">
            <a:extLst>
              <a:ext uri="{FF2B5EF4-FFF2-40B4-BE49-F238E27FC236}">
                <a16:creationId xmlns:a16="http://schemas.microsoft.com/office/drawing/2014/main" id="{06CA2505-C0B7-9E56-8A84-AE36318ABD25}"/>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C08B3C87-FDC0-EFDD-DA4F-AE7E43E631B6}"/>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D3C5EBE3-E0EB-05D7-6FB7-BFF36ECE7183}"/>
              </a:ext>
            </a:extLst>
          </p:cNvPr>
          <p:cNvSpPr txBox="1">
            <a:spLocks noGrp="1"/>
          </p:cNvSpPr>
          <p:nvPr>
            <p:ph type="sldNum" sz="quarter" idx="5"/>
          </p:nvPr>
        </p:nvSpPr>
        <p:spPr>
          <a:ln/>
        </p:spPr>
        <p:txBody>
          <a:bodyPr vert="horz" lIns="0" tIns="0" rIns="0" bIns="0" anchor="b" anchorCtr="0">
            <a:noAutofit/>
          </a:bodyPr>
          <a:lstStyle/>
          <a:p>
            <a:pPr lvl="0"/>
            <a:fld id="{C0F695FF-7606-4C3B-B5A8-79F501B76655}" type="slidenum">
              <a:t>11</a:t>
            </a:fld>
            <a:endParaRPr lang="de-DE"/>
          </a:p>
        </p:txBody>
      </p:sp>
      <p:sp>
        <p:nvSpPr>
          <p:cNvPr id="2" name="Folienbildplatzhalter 1">
            <a:extLst>
              <a:ext uri="{FF2B5EF4-FFF2-40B4-BE49-F238E27FC236}">
                <a16:creationId xmlns:a16="http://schemas.microsoft.com/office/drawing/2014/main" id="{3B4C0305-ABDC-3D1A-A544-1A6F7B9F4FD5}"/>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747876F7-081A-DFB6-F9D4-0177E40632F6}"/>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FCF7DB6E-E0F8-3799-408C-1F340A64DC4E}"/>
              </a:ext>
            </a:extLst>
          </p:cNvPr>
          <p:cNvSpPr txBox="1">
            <a:spLocks noGrp="1"/>
          </p:cNvSpPr>
          <p:nvPr>
            <p:ph type="sldNum" sz="quarter" idx="5"/>
          </p:nvPr>
        </p:nvSpPr>
        <p:spPr>
          <a:ln/>
        </p:spPr>
        <p:txBody>
          <a:bodyPr vert="horz" lIns="0" tIns="0" rIns="0" bIns="0" anchor="b" anchorCtr="0">
            <a:noAutofit/>
          </a:bodyPr>
          <a:lstStyle/>
          <a:p>
            <a:pPr lvl="0"/>
            <a:fld id="{8AF134DE-35CC-4C24-979F-D2DEA8C23771}" type="slidenum">
              <a:t>12</a:t>
            </a:fld>
            <a:endParaRPr lang="de-DE"/>
          </a:p>
        </p:txBody>
      </p:sp>
      <p:sp>
        <p:nvSpPr>
          <p:cNvPr id="2" name="Folienbildplatzhalter 1">
            <a:extLst>
              <a:ext uri="{FF2B5EF4-FFF2-40B4-BE49-F238E27FC236}">
                <a16:creationId xmlns:a16="http://schemas.microsoft.com/office/drawing/2014/main" id="{AFC08B01-4527-628E-4A85-01555972EE7C}"/>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802DD8EF-804B-4902-1431-14E3E48774D3}"/>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98253E07-DF1C-D606-807A-0951CDF34555}"/>
              </a:ext>
            </a:extLst>
          </p:cNvPr>
          <p:cNvSpPr txBox="1">
            <a:spLocks noGrp="1"/>
          </p:cNvSpPr>
          <p:nvPr>
            <p:ph type="sldNum" sz="quarter" idx="5"/>
          </p:nvPr>
        </p:nvSpPr>
        <p:spPr>
          <a:ln/>
        </p:spPr>
        <p:txBody>
          <a:bodyPr vert="horz" lIns="0" tIns="0" rIns="0" bIns="0" anchor="b" anchorCtr="0">
            <a:noAutofit/>
          </a:bodyPr>
          <a:lstStyle/>
          <a:p>
            <a:pPr lvl="0"/>
            <a:fld id="{32127004-6F0E-417C-ABDE-39A79C3A5092}" type="slidenum">
              <a:t>13</a:t>
            </a:fld>
            <a:endParaRPr lang="de-DE"/>
          </a:p>
        </p:txBody>
      </p:sp>
      <p:sp>
        <p:nvSpPr>
          <p:cNvPr id="2" name="Folienbildplatzhalter 1">
            <a:extLst>
              <a:ext uri="{FF2B5EF4-FFF2-40B4-BE49-F238E27FC236}">
                <a16:creationId xmlns:a16="http://schemas.microsoft.com/office/drawing/2014/main" id="{CC20A357-F290-F404-C8D8-60D1CBEC8771}"/>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9B1F9548-BCC5-8923-5B8C-CC96F7347EDB}"/>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90E31D63-B743-B826-25BB-EC54758C043B}"/>
              </a:ext>
            </a:extLst>
          </p:cNvPr>
          <p:cNvSpPr txBox="1">
            <a:spLocks noGrp="1"/>
          </p:cNvSpPr>
          <p:nvPr>
            <p:ph type="sldNum" sz="quarter" idx="5"/>
          </p:nvPr>
        </p:nvSpPr>
        <p:spPr>
          <a:ln/>
        </p:spPr>
        <p:txBody>
          <a:bodyPr vert="horz" lIns="0" tIns="0" rIns="0" bIns="0" anchor="b" anchorCtr="0">
            <a:noAutofit/>
          </a:bodyPr>
          <a:lstStyle/>
          <a:p>
            <a:pPr lvl="0"/>
            <a:fld id="{162FCD1F-06F0-44A2-BAE6-4C262F9A6A48}" type="slidenum">
              <a:t>14</a:t>
            </a:fld>
            <a:endParaRPr lang="de-DE"/>
          </a:p>
        </p:txBody>
      </p:sp>
      <p:sp>
        <p:nvSpPr>
          <p:cNvPr id="2" name="Folienbildplatzhalter 1">
            <a:extLst>
              <a:ext uri="{FF2B5EF4-FFF2-40B4-BE49-F238E27FC236}">
                <a16:creationId xmlns:a16="http://schemas.microsoft.com/office/drawing/2014/main" id="{69455561-13F6-05B5-FDAE-7D9323BA55E0}"/>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8A36A822-CAA0-0974-D6E6-6E18613C0A4B}"/>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61C3C990-AE35-5D4B-AD22-6F8F52657E2B}"/>
              </a:ext>
            </a:extLst>
          </p:cNvPr>
          <p:cNvSpPr txBox="1">
            <a:spLocks noGrp="1"/>
          </p:cNvSpPr>
          <p:nvPr>
            <p:ph type="sldNum" sz="quarter" idx="5"/>
          </p:nvPr>
        </p:nvSpPr>
        <p:spPr>
          <a:ln/>
        </p:spPr>
        <p:txBody>
          <a:bodyPr vert="horz" lIns="0" tIns="0" rIns="0" bIns="0" anchor="b" anchorCtr="0">
            <a:noAutofit/>
          </a:bodyPr>
          <a:lstStyle/>
          <a:p>
            <a:pPr lvl="0"/>
            <a:fld id="{7337F2B9-6D8B-4DD5-A6CA-8EB96B5BE564}" type="slidenum">
              <a:t>15</a:t>
            </a:fld>
            <a:endParaRPr lang="de-DE"/>
          </a:p>
        </p:txBody>
      </p:sp>
      <p:sp>
        <p:nvSpPr>
          <p:cNvPr id="2" name="Folienbildplatzhalter 1">
            <a:extLst>
              <a:ext uri="{FF2B5EF4-FFF2-40B4-BE49-F238E27FC236}">
                <a16:creationId xmlns:a16="http://schemas.microsoft.com/office/drawing/2014/main" id="{DC3EF85F-36B9-5B57-A583-192231199232}"/>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6D8EFC70-CE0D-E8A1-EC8E-E000256FB5EB}"/>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B26BDB95-F619-1BF0-D0C8-20771BAE43CA}"/>
              </a:ext>
            </a:extLst>
          </p:cNvPr>
          <p:cNvSpPr txBox="1">
            <a:spLocks noGrp="1"/>
          </p:cNvSpPr>
          <p:nvPr>
            <p:ph type="sldNum" sz="quarter" idx="5"/>
          </p:nvPr>
        </p:nvSpPr>
        <p:spPr>
          <a:ln/>
        </p:spPr>
        <p:txBody>
          <a:bodyPr vert="horz" lIns="0" tIns="0" rIns="0" bIns="0" anchor="b" anchorCtr="0">
            <a:noAutofit/>
          </a:bodyPr>
          <a:lstStyle/>
          <a:p>
            <a:pPr lvl="0"/>
            <a:fld id="{CFFE439B-331D-42E1-B3BC-A6B6BB35F776}" type="slidenum">
              <a:t>16</a:t>
            </a:fld>
            <a:endParaRPr lang="de-DE"/>
          </a:p>
        </p:txBody>
      </p:sp>
      <p:sp>
        <p:nvSpPr>
          <p:cNvPr id="2" name="Folienbildplatzhalter 1">
            <a:extLst>
              <a:ext uri="{FF2B5EF4-FFF2-40B4-BE49-F238E27FC236}">
                <a16:creationId xmlns:a16="http://schemas.microsoft.com/office/drawing/2014/main" id="{4E83426C-E4FD-F494-11BE-2E8A851D9B8B}"/>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A8D1D589-7E00-A6B8-17D1-8A74BC37BA21}"/>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A34984A3-39F4-C72A-847C-F086D64897A5}"/>
              </a:ext>
            </a:extLst>
          </p:cNvPr>
          <p:cNvSpPr txBox="1">
            <a:spLocks noGrp="1"/>
          </p:cNvSpPr>
          <p:nvPr>
            <p:ph type="sldNum" sz="quarter" idx="5"/>
          </p:nvPr>
        </p:nvSpPr>
        <p:spPr>
          <a:ln/>
        </p:spPr>
        <p:txBody>
          <a:bodyPr vert="horz" lIns="0" tIns="0" rIns="0" bIns="0" anchor="b" anchorCtr="0">
            <a:noAutofit/>
          </a:bodyPr>
          <a:lstStyle/>
          <a:p>
            <a:pPr lvl="0"/>
            <a:fld id="{AE9B514A-9FA1-4505-9AE7-A0F6067B58B8}" type="slidenum">
              <a:t>17</a:t>
            </a:fld>
            <a:endParaRPr lang="de-DE"/>
          </a:p>
        </p:txBody>
      </p:sp>
      <p:sp>
        <p:nvSpPr>
          <p:cNvPr id="2" name="Folienbildplatzhalter 1">
            <a:extLst>
              <a:ext uri="{FF2B5EF4-FFF2-40B4-BE49-F238E27FC236}">
                <a16:creationId xmlns:a16="http://schemas.microsoft.com/office/drawing/2014/main" id="{0044D10A-7323-ADA5-C909-7C748B1F45D7}"/>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509C495E-1751-9241-A5EC-A32FA1F7CA8F}"/>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499CE830-F4AC-B5BB-E194-D08FEE83ABAF}"/>
              </a:ext>
            </a:extLst>
          </p:cNvPr>
          <p:cNvSpPr txBox="1">
            <a:spLocks noGrp="1"/>
          </p:cNvSpPr>
          <p:nvPr>
            <p:ph type="sldNum" sz="quarter" idx="5"/>
          </p:nvPr>
        </p:nvSpPr>
        <p:spPr>
          <a:ln/>
        </p:spPr>
        <p:txBody>
          <a:bodyPr vert="horz" lIns="0" tIns="0" rIns="0" bIns="0" anchor="b" anchorCtr="0">
            <a:noAutofit/>
          </a:bodyPr>
          <a:lstStyle/>
          <a:p>
            <a:pPr lvl="0"/>
            <a:fld id="{C4633C19-4BE4-44DC-81BC-64C7466CC6F1}" type="slidenum">
              <a:t>18</a:t>
            </a:fld>
            <a:endParaRPr lang="de-DE"/>
          </a:p>
        </p:txBody>
      </p:sp>
      <p:sp>
        <p:nvSpPr>
          <p:cNvPr id="2" name="Folienbildplatzhalter 1">
            <a:extLst>
              <a:ext uri="{FF2B5EF4-FFF2-40B4-BE49-F238E27FC236}">
                <a16:creationId xmlns:a16="http://schemas.microsoft.com/office/drawing/2014/main" id="{38DFA8EB-3B2E-7C9D-7D99-31C37CD2EF2B}"/>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1B391EEC-5C8D-2620-A81B-179F2C826272}"/>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35D156F5-7F92-8859-2FE5-B5B2AB675BC7}"/>
              </a:ext>
            </a:extLst>
          </p:cNvPr>
          <p:cNvSpPr txBox="1">
            <a:spLocks noGrp="1"/>
          </p:cNvSpPr>
          <p:nvPr>
            <p:ph type="sldNum" sz="quarter" idx="5"/>
          </p:nvPr>
        </p:nvSpPr>
        <p:spPr>
          <a:ln/>
        </p:spPr>
        <p:txBody>
          <a:bodyPr vert="horz" lIns="0" tIns="0" rIns="0" bIns="0" anchor="b" anchorCtr="0">
            <a:noAutofit/>
          </a:bodyPr>
          <a:lstStyle/>
          <a:p>
            <a:pPr lvl="0"/>
            <a:fld id="{A0442B4B-4281-4223-A4E6-2E8FB80E3836}" type="slidenum">
              <a:t>19</a:t>
            </a:fld>
            <a:endParaRPr lang="de-DE"/>
          </a:p>
        </p:txBody>
      </p:sp>
      <p:sp>
        <p:nvSpPr>
          <p:cNvPr id="2" name="Folienbildplatzhalter 1">
            <a:extLst>
              <a:ext uri="{FF2B5EF4-FFF2-40B4-BE49-F238E27FC236}">
                <a16:creationId xmlns:a16="http://schemas.microsoft.com/office/drawing/2014/main" id="{77B6486B-2D93-43A9-9FEC-06D27BB447C6}"/>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37078AD3-589D-C895-D356-A84B32919E25}"/>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22C483BB-D687-2263-5728-164DAD9C588F}"/>
              </a:ext>
            </a:extLst>
          </p:cNvPr>
          <p:cNvSpPr txBox="1">
            <a:spLocks noGrp="1"/>
          </p:cNvSpPr>
          <p:nvPr>
            <p:ph type="sldNum" sz="quarter" idx="5"/>
          </p:nvPr>
        </p:nvSpPr>
        <p:spPr>
          <a:ln/>
        </p:spPr>
        <p:txBody>
          <a:bodyPr vert="horz" lIns="0" tIns="0" rIns="0" bIns="0" anchor="b" anchorCtr="0">
            <a:noAutofit/>
          </a:bodyPr>
          <a:lstStyle/>
          <a:p>
            <a:pPr lvl="0"/>
            <a:fld id="{CEEC923B-6438-41A4-850E-A20C3982ACCA}" type="slidenum">
              <a:t>2</a:t>
            </a:fld>
            <a:endParaRPr lang="de-DE"/>
          </a:p>
        </p:txBody>
      </p:sp>
      <p:sp>
        <p:nvSpPr>
          <p:cNvPr id="2" name="Folienbildplatzhalter 1">
            <a:extLst>
              <a:ext uri="{FF2B5EF4-FFF2-40B4-BE49-F238E27FC236}">
                <a16:creationId xmlns:a16="http://schemas.microsoft.com/office/drawing/2014/main" id="{71C54574-2148-2089-43B3-6D479FEEB41E}"/>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E82C2D14-1404-E140-C525-0C884D59FC7C}"/>
              </a:ext>
            </a:extLst>
          </p:cNvPr>
          <p:cNvSpPr txBox="1">
            <a:spLocks noGrp="1"/>
          </p:cNvSpPr>
          <p:nvPr>
            <p:ph type="body" sz="quarter" idx="1"/>
          </p:nvPr>
        </p:nvSpPr>
        <p:spPr/>
        <p:txBody>
          <a:bodyPr vert="horz">
            <a:spAutoFit/>
          </a:bodyPr>
          <a:lstStyle/>
          <a:p>
            <a:pPr rtl="0"/>
            <a:endParaRPr 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D55600E1-DBE5-8600-4179-6D8CC0B1B0F7}"/>
              </a:ext>
            </a:extLst>
          </p:cNvPr>
          <p:cNvSpPr txBox="1">
            <a:spLocks noGrp="1"/>
          </p:cNvSpPr>
          <p:nvPr>
            <p:ph type="sldNum" sz="quarter" idx="5"/>
          </p:nvPr>
        </p:nvSpPr>
        <p:spPr>
          <a:ln/>
        </p:spPr>
        <p:txBody>
          <a:bodyPr vert="horz" lIns="0" tIns="0" rIns="0" bIns="0" anchor="b" anchorCtr="0">
            <a:noAutofit/>
          </a:bodyPr>
          <a:lstStyle/>
          <a:p>
            <a:pPr lvl="0"/>
            <a:fld id="{2FAC2C4A-9D81-4051-80BC-35E5A52D1F17}" type="slidenum">
              <a:t>20</a:t>
            </a:fld>
            <a:endParaRPr lang="de-DE"/>
          </a:p>
        </p:txBody>
      </p:sp>
      <p:sp>
        <p:nvSpPr>
          <p:cNvPr id="2" name="Folienbildplatzhalter 1">
            <a:extLst>
              <a:ext uri="{FF2B5EF4-FFF2-40B4-BE49-F238E27FC236}">
                <a16:creationId xmlns:a16="http://schemas.microsoft.com/office/drawing/2014/main" id="{2F693F13-6125-E177-138A-9AE95AC2B944}"/>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C10B99F9-03A5-67FF-1000-EEBB61E2063A}"/>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17B3A9BD-50DD-631D-4AFB-15AF77E8A618}"/>
              </a:ext>
            </a:extLst>
          </p:cNvPr>
          <p:cNvSpPr txBox="1">
            <a:spLocks noGrp="1"/>
          </p:cNvSpPr>
          <p:nvPr>
            <p:ph type="sldNum" sz="quarter" idx="5"/>
          </p:nvPr>
        </p:nvSpPr>
        <p:spPr>
          <a:ln/>
        </p:spPr>
        <p:txBody>
          <a:bodyPr vert="horz" lIns="0" tIns="0" rIns="0" bIns="0" anchor="b" anchorCtr="0">
            <a:noAutofit/>
          </a:bodyPr>
          <a:lstStyle/>
          <a:p>
            <a:pPr lvl="0"/>
            <a:fld id="{2A3757EA-6239-456A-8836-A99FBD092A20}" type="slidenum">
              <a:t>21</a:t>
            </a:fld>
            <a:endParaRPr lang="de-DE"/>
          </a:p>
        </p:txBody>
      </p:sp>
      <p:sp>
        <p:nvSpPr>
          <p:cNvPr id="2" name="Folienbildplatzhalter 1">
            <a:extLst>
              <a:ext uri="{FF2B5EF4-FFF2-40B4-BE49-F238E27FC236}">
                <a16:creationId xmlns:a16="http://schemas.microsoft.com/office/drawing/2014/main" id="{EC5E7701-F81D-1471-AEC8-5FB79A9B98F9}"/>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850120B3-319E-1EA4-A583-15174FE8B1F6}"/>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2D5DDDE1-A24F-29C9-4305-A9EF40C96EB6}"/>
              </a:ext>
            </a:extLst>
          </p:cNvPr>
          <p:cNvSpPr txBox="1">
            <a:spLocks noGrp="1"/>
          </p:cNvSpPr>
          <p:nvPr>
            <p:ph type="sldNum" sz="quarter" idx="5"/>
          </p:nvPr>
        </p:nvSpPr>
        <p:spPr>
          <a:ln/>
        </p:spPr>
        <p:txBody>
          <a:bodyPr vert="horz" lIns="0" tIns="0" rIns="0" bIns="0" anchor="b" anchorCtr="0">
            <a:noAutofit/>
          </a:bodyPr>
          <a:lstStyle/>
          <a:p>
            <a:pPr lvl="0"/>
            <a:fld id="{DE33E048-1063-411D-B655-D335D5F63FA0}" type="slidenum">
              <a:t>22</a:t>
            </a:fld>
            <a:endParaRPr lang="de-DE"/>
          </a:p>
        </p:txBody>
      </p:sp>
      <p:sp>
        <p:nvSpPr>
          <p:cNvPr id="2" name="Folienbildplatzhalter 1">
            <a:extLst>
              <a:ext uri="{FF2B5EF4-FFF2-40B4-BE49-F238E27FC236}">
                <a16:creationId xmlns:a16="http://schemas.microsoft.com/office/drawing/2014/main" id="{CF3EEA7C-8B61-7332-9C79-65904B984D0D}"/>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B85A72F8-E25F-0606-1DDF-35C7CAB4E411}"/>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A6B1BB70-49A8-2F25-058C-1C51F642B523}"/>
              </a:ext>
            </a:extLst>
          </p:cNvPr>
          <p:cNvSpPr txBox="1">
            <a:spLocks noGrp="1"/>
          </p:cNvSpPr>
          <p:nvPr>
            <p:ph type="sldNum" sz="quarter" idx="5"/>
          </p:nvPr>
        </p:nvSpPr>
        <p:spPr>
          <a:ln/>
        </p:spPr>
        <p:txBody>
          <a:bodyPr vert="horz" lIns="0" tIns="0" rIns="0" bIns="0" anchor="b" anchorCtr="0">
            <a:noAutofit/>
          </a:bodyPr>
          <a:lstStyle/>
          <a:p>
            <a:pPr lvl="0"/>
            <a:fld id="{5D38B399-4810-498D-984F-21F70370CFCA}" type="slidenum">
              <a:t>23</a:t>
            </a:fld>
            <a:endParaRPr lang="de-DE"/>
          </a:p>
        </p:txBody>
      </p:sp>
      <p:sp>
        <p:nvSpPr>
          <p:cNvPr id="2" name="Folienbildplatzhalter 1">
            <a:extLst>
              <a:ext uri="{FF2B5EF4-FFF2-40B4-BE49-F238E27FC236}">
                <a16:creationId xmlns:a16="http://schemas.microsoft.com/office/drawing/2014/main" id="{3DA6FE0E-0697-FED9-4933-CD63DBBE56DF}"/>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629C0365-90FF-EFED-F699-DACED503AE7C}"/>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D51F7DE7-13A6-0AE1-79C1-27464A2E4C0A}"/>
              </a:ext>
            </a:extLst>
          </p:cNvPr>
          <p:cNvSpPr txBox="1">
            <a:spLocks noGrp="1"/>
          </p:cNvSpPr>
          <p:nvPr>
            <p:ph type="sldNum" sz="quarter" idx="5"/>
          </p:nvPr>
        </p:nvSpPr>
        <p:spPr>
          <a:ln/>
        </p:spPr>
        <p:txBody>
          <a:bodyPr vert="horz" lIns="0" tIns="0" rIns="0" bIns="0" anchor="b" anchorCtr="0">
            <a:noAutofit/>
          </a:bodyPr>
          <a:lstStyle/>
          <a:p>
            <a:pPr lvl="0"/>
            <a:fld id="{7003F283-4F3F-4524-AD5E-7F3C76C16B37}" type="slidenum">
              <a:t>3</a:t>
            </a:fld>
            <a:endParaRPr lang="de-DE"/>
          </a:p>
        </p:txBody>
      </p:sp>
      <p:sp>
        <p:nvSpPr>
          <p:cNvPr id="2" name="Folienbildplatzhalter 1">
            <a:extLst>
              <a:ext uri="{FF2B5EF4-FFF2-40B4-BE49-F238E27FC236}">
                <a16:creationId xmlns:a16="http://schemas.microsoft.com/office/drawing/2014/main" id="{5F031A3F-5744-75CD-9021-BEFFF14B16BF}"/>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78CA82F0-306B-CBEC-FFD4-393559A14BA7}"/>
              </a:ext>
            </a:extLst>
          </p:cNvPr>
          <p:cNvSpPr txBox="1">
            <a:spLocks noGrp="1"/>
          </p:cNvSpPr>
          <p:nvPr>
            <p:ph type="body" sz="quarter" idx="1"/>
          </p:nvPr>
        </p:nvSpPr>
        <p:spPr/>
        <p:txBody>
          <a:bodyPr vert="horz">
            <a:spAutoFit/>
          </a:bodyPr>
          <a:lstStyle/>
          <a:p>
            <a:pPr rtl="0"/>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68F18038-967A-5E69-E206-592B88E66B32}"/>
              </a:ext>
            </a:extLst>
          </p:cNvPr>
          <p:cNvSpPr txBox="1">
            <a:spLocks noGrp="1"/>
          </p:cNvSpPr>
          <p:nvPr>
            <p:ph type="sldNum" sz="quarter" idx="5"/>
          </p:nvPr>
        </p:nvSpPr>
        <p:spPr>
          <a:ln/>
        </p:spPr>
        <p:txBody>
          <a:bodyPr vert="horz" lIns="0" tIns="0" rIns="0" bIns="0" anchor="b" anchorCtr="0">
            <a:noAutofit/>
          </a:bodyPr>
          <a:lstStyle/>
          <a:p>
            <a:pPr lvl="0"/>
            <a:fld id="{14F961E8-99E6-4095-BF23-A23FBB469EE0}" type="slidenum">
              <a:t>4</a:t>
            </a:fld>
            <a:endParaRPr lang="de-DE"/>
          </a:p>
        </p:txBody>
      </p:sp>
      <p:sp>
        <p:nvSpPr>
          <p:cNvPr id="2" name="Folienbildplatzhalter 1">
            <a:extLst>
              <a:ext uri="{FF2B5EF4-FFF2-40B4-BE49-F238E27FC236}">
                <a16:creationId xmlns:a16="http://schemas.microsoft.com/office/drawing/2014/main" id="{E90EE09A-3054-70C0-C8CB-94C34BF9B732}"/>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7EA40BAF-4453-FE9D-6E10-23C2EDCD8A6E}"/>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B164216A-1DB6-AB30-5DD1-845AA1481E1E}"/>
              </a:ext>
            </a:extLst>
          </p:cNvPr>
          <p:cNvSpPr txBox="1">
            <a:spLocks noGrp="1"/>
          </p:cNvSpPr>
          <p:nvPr>
            <p:ph type="sldNum" sz="quarter" idx="5"/>
          </p:nvPr>
        </p:nvSpPr>
        <p:spPr>
          <a:ln/>
        </p:spPr>
        <p:txBody>
          <a:bodyPr vert="horz" lIns="0" tIns="0" rIns="0" bIns="0" anchor="b" anchorCtr="0">
            <a:noAutofit/>
          </a:bodyPr>
          <a:lstStyle/>
          <a:p>
            <a:pPr lvl="0"/>
            <a:fld id="{50769286-4686-4A16-BE8D-4CD35DA05EF5}" type="slidenum">
              <a:t>5</a:t>
            </a:fld>
            <a:endParaRPr lang="de-DE"/>
          </a:p>
        </p:txBody>
      </p:sp>
      <p:sp>
        <p:nvSpPr>
          <p:cNvPr id="2" name="Folienbildplatzhalter 1">
            <a:extLst>
              <a:ext uri="{FF2B5EF4-FFF2-40B4-BE49-F238E27FC236}">
                <a16:creationId xmlns:a16="http://schemas.microsoft.com/office/drawing/2014/main" id="{0E20C667-D335-1A5E-23FE-886C8C7E1612}"/>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CEF73974-93A9-0011-6027-90F3DF6DDE4E}"/>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EB1009CD-D203-F4B0-67B8-43088129DC68}"/>
              </a:ext>
            </a:extLst>
          </p:cNvPr>
          <p:cNvSpPr txBox="1">
            <a:spLocks noGrp="1"/>
          </p:cNvSpPr>
          <p:nvPr>
            <p:ph type="sldNum" sz="quarter" idx="5"/>
          </p:nvPr>
        </p:nvSpPr>
        <p:spPr>
          <a:ln/>
        </p:spPr>
        <p:txBody>
          <a:bodyPr vert="horz" lIns="0" tIns="0" rIns="0" bIns="0" anchor="b" anchorCtr="0">
            <a:noAutofit/>
          </a:bodyPr>
          <a:lstStyle/>
          <a:p>
            <a:pPr lvl="0"/>
            <a:fld id="{CB764154-B7DF-455E-BAF8-DC033AF67C29}" type="slidenum">
              <a:t>6</a:t>
            </a:fld>
            <a:endParaRPr lang="de-DE"/>
          </a:p>
        </p:txBody>
      </p:sp>
      <p:sp>
        <p:nvSpPr>
          <p:cNvPr id="2" name="Folienbildplatzhalter 1">
            <a:extLst>
              <a:ext uri="{FF2B5EF4-FFF2-40B4-BE49-F238E27FC236}">
                <a16:creationId xmlns:a16="http://schemas.microsoft.com/office/drawing/2014/main" id="{364CD71F-FDC7-B0BE-59B1-49EF43A289F9}"/>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DA321D30-A76A-77E8-5C5A-9E9961181AD9}"/>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8F2957F5-A9FE-CEF9-48C0-D2D4C9F9D315}"/>
              </a:ext>
            </a:extLst>
          </p:cNvPr>
          <p:cNvSpPr txBox="1">
            <a:spLocks noGrp="1"/>
          </p:cNvSpPr>
          <p:nvPr>
            <p:ph type="sldNum" sz="quarter" idx="5"/>
          </p:nvPr>
        </p:nvSpPr>
        <p:spPr>
          <a:ln/>
        </p:spPr>
        <p:txBody>
          <a:bodyPr vert="horz" lIns="0" tIns="0" rIns="0" bIns="0" anchor="b" anchorCtr="0">
            <a:noAutofit/>
          </a:bodyPr>
          <a:lstStyle/>
          <a:p>
            <a:pPr lvl="0"/>
            <a:fld id="{3CF725F4-E39D-43BD-A78B-FF667FF81E5D}" type="slidenum">
              <a:t>7</a:t>
            </a:fld>
            <a:endParaRPr lang="de-DE"/>
          </a:p>
        </p:txBody>
      </p:sp>
      <p:sp>
        <p:nvSpPr>
          <p:cNvPr id="2" name="Folienbildplatzhalter 1">
            <a:extLst>
              <a:ext uri="{FF2B5EF4-FFF2-40B4-BE49-F238E27FC236}">
                <a16:creationId xmlns:a16="http://schemas.microsoft.com/office/drawing/2014/main" id="{F1E6AA0B-2C02-BF02-353C-70C58D55FA9E}"/>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5065503A-BDCB-0A84-FFB5-1F79D08272EA}"/>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A7427941-6F2F-234C-18B3-EFFD869869C0}"/>
              </a:ext>
            </a:extLst>
          </p:cNvPr>
          <p:cNvSpPr txBox="1">
            <a:spLocks noGrp="1"/>
          </p:cNvSpPr>
          <p:nvPr>
            <p:ph type="sldNum" sz="quarter" idx="5"/>
          </p:nvPr>
        </p:nvSpPr>
        <p:spPr>
          <a:ln/>
        </p:spPr>
        <p:txBody>
          <a:bodyPr vert="horz" lIns="0" tIns="0" rIns="0" bIns="0" anchor="b" anchorCtr="0">
            <a:noAutofit/>
          </a:bodyPr>
          <a:lstStyle/>
          <a:p>
            <a:pPr lvl="0"/>
            <a:fld id="{0872069D-D79A-4721-916A-AC62AC89CF47}" type="slidenum">
              <a:t>8</a:t>
            </a:fld>
            <a:endParaRPr lang="de-DE"/>
          </a:p>
        </p:txBody>
      </p:sp>
      <p:sp>
        <p:nvSpPr>
          <p:cNvPr id="2" name="Folienbildplatzhalter 1">
            <a:extLst>
              <a:ext uri="{FF2B5EF4-FFF2-40B4-BE49-F238E27FC236}">
                <a16:creationId xmlns:a16="http://schemas.microsoft.com/office/drawing/2014/main" id="{E4C5E779-5AA9-EF1A-B8A6-F7B0466D3D4F}"/>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94714E75-C1BB-2F45-1D71-E9FBF73ADA04}"/>
              </a:ext>
            </a:extLst>
          </p:cNvPr>
          <p:cNvSpPr txBox="1">
            <a:spLocks noGrp="1"/>
          </p:cNvSpPr>
          <p:nvPr>
            <p:ph type="body" sz="quarter" idx="1"/>
          </p:nvPr>
        </p:nvSpPr>
        <p:spPr/>
        <p:txBody>
          <a:bodyPr vert="horz"/>
          <a:lstStyle/>
          <a:p>
            <a:pPr rtl="0"/>
            <a:endParaRPr 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6">
            <a:extLst>
              <a:ext uri="{FF2B5EF4-FFF2-40B4-BE49-F238E27FC236}">
                <a16:creationId xmlns:a16="http://schemas.microsoft.com/office/drawing/2014/main" id="{07A897D3-77DB-869E-6D96-849CCD26AB8B}"/>
              </a:ext>
            </a:extLst>
          </p:cNvPr>
          <p:cNvSpPr txBox="1">
            <a:spLocks noGrp="1"/>
          </p:cNvSpPr>
          <p:nvPr>
            <p:ph type="sldNum" sz="quarter" idx="5"/>
          </p:nvPr>
        </p:nvSpPr>
        <p:spPr>
          <a:ln/>
        </p:spPr>
        <p:txBody>
          <a:bodyPr vert="horz" lIns="0" tIns="0" rIns="0" bIns="0" anchor="b" anchorCtr="0">
            <a:noAutofit/>
          </a:bodyPr>
          <a:lstStyle/>
          <a:p>
            <a:pPr lvl="0"/>
            <a:fld id="{7601BD13-C83F-41AB-AFB4-4F54EC50F6DE}" type="slidenum">
              <a:t>9</a:t>
            </a:fld>
            <a:endParaRPr lang="de-DE"/>
          </a:p>
        </p:txBody>
      </p:sp>
      <p:sp>
        <p:nvSpPr>
          <p:cNvPr id="2" name="Folienbildplatzhalter 1">
            <a:extLst>
              <a:ext uri="{FF2B5EF4-FFF2-40B4-BE49-F238E27FC236}">
                <a16:creationId xmlns:a16="http://schemas.microsoft.com/office/drawing/2014/main" id="{B0AF0700-EFBD-CC8D-B186-8D8613FE27BB}"/>
              </a:ext>
            </a:extLst>
          </p:cNvPr>
          <p:cNvSpPr>
            <a:spLocks noGrp="1" noRot="1" noChangeAspect="1" noResize="1"/>
          </p:cNvSpPr>
          <p:nvPr>
            <p:ph type="sldImg"/>
          </p:nvPr>
        </p:nvSpPr>
        <p:spPr>
          <a:xfrm>
            <a:off x="1106488" y="812800"/>
            <a:ext cx="5345112" cy="4008438"/>
          </a:xfrm>
          <a:solidFill>
            <a:srgbClr val="729FCF"/>
          </a:solidFill>
          <a:ln w="25400">
            <a:solidFill>
              <a:srgbClr val="3465A4"/>
            </a:solidFill>
            <a:prstDash val="solid"/>
          </a:ln>
        </p:spPr>
      </p:sp>
      <p:sp>
        <p:nvSpPr>
          <p:cNvPr id="3" name="Notizenplatzhalter 2">
            <a:extLst>
              <a:ext uri="{FF2B5EF4-FFF2-40B4-BE49-F238E27FC236}">
                <a16:creationId xmlns:a16="http://schemas.microsoft.com/office/drawing/2014/main" id="{EB56CC47-0F70-6BDD-68AA-6AC11492852F}"/>
              </a:ext>
            </a:extLst>
          </p:cNvPr>
          <p:cNvSpPr txBox="1">
            <a:spLocks noGrp="1"/>
          </p:cNvSpPr>
          <p:nvPr>
            <p:ph type="body" sz="quarter" idx="1"/>
          </p:nvPr>
        </p:nvSpPr>
        <p:spPr/>
        <p:txBody>
          <a:bodyPr vert="horz"/>
          <a:lstStyle/>
          <a:p>
            <a:pPr rtl="0"/>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F5C543-B01B-E09E-5170-6BE0CD66E6EF}"/>
              </a:ext>
            </a:extLst>
          </p:cNvPr>
          <p:cNvSpPr>
            <a:spLocks noGrp="1"/>
          </p:cNvSpPr>
          <p:nvPr>
            <p:ph type="ctrTitle"/>
          </p:nvPr>
        </p:nvSpPr>
        <p:spPr>
          <a:xfrm>
            <a:off x="1260475" y="1236663"/>
            <a:ext cx="7559675" cy="2632075"/>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C8894EC4-979F-47F9-9BF9-4DD849BEFFBA}"/>
              </a:ext>
            </a:extLst>
          </p:cNvPr>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C4F91E2A-B149-27FE-AF4B-7D6904752B4D}"/>
              </a:ext>
            </a:extLst>
          </p:cNvPr>
          <p:cNvSpPr>
            <a:spLocks noGrp="1"/>
          </p:cNvSpPr>
          <p:nvPr>
            <p:ph type="dt" sz="half" idx="10"/>
          </p:nvPr>
        </p:nvSpPr>
        <p:spPr/>
        <p:txBody>
          <a:bodyPr/>
          <a:lstStyle/>
          <a:p>
            <a:pPr lvl="0"/>
            <a:endParaRPr lang="de-DE"/>
          </a:p>
        </p:txBody>
      </p:sp>
      <p:sp>
        <p:nvSpPr>
          <p:cNvPr id="5" name="Fußzeilenplatzhalter 4">
            <a:extLst>
              <a:ext uri="{FF2B5EF4-FFF2-40B4-BE49-F238E27FC236}">
                <a16:creationId xmlns:a16="http://schemas.microsoft.com/office/drawing/2014/main" id="{134C21FA-1839-297B-359F-0D33BEE5C231}"/>
              </a:ext>
            </a:extLst>
          </p:cNvPr>
          <p:cNvSpPr>
            <a:spLocks noGrp="1"/>
          </p:cNvSpPr>
          <p:nvPr>
            <p:ph type="ftr" sz="quarter" idx="11"/>
          </p:nvPr>
        </p:nvSpPr>
        <p:spPr/>
        <p:txBody>
          <a:bodyPr/>
          <a:lstStyle/>
          <a:p>
            <a:pPr lvl="0"/>
            <a:endParaRPr lang="de-DE"/>
          </a:p>
        </p:txBody>
      </p:sp>
      <p:sp>
        <p:nvSpPr>
          <p:cNvPr id="6" name="Foliennummernplatzhalter 5">
            <a:extLst>
              <a:ext uri="{FF2B5EF4-FFF2-40B4-BE49-F238E27FC236}">
                <a16:creationId xmlns:a16="http://schemas.microsoft.com/office/drawing/2014/main" id="{5A0CCF94-85F1-58F4-329B-779EF66FA181}"/>
              </a:ext>
            </a:extLst>
          </p:cNvPr>
          <p:cNvSpPr>
            <a:spLocks noGrp="1"/>
          </p:cNvSpPr>
          <p:nvPr>
            <p:ph type="sldNum" sz="quarter" idx="12"/>
          </p:nvPr>
        </p:nvSpPr>
        <p:spPr/>
        <p:txBody>
          <a:bodyPr/>
          <a:lstStyle/>
          <a:p>
            <a:pPr lvl="0"/>
            <a:fld id="{AD213AEF-1DB5-4348-BB6D-29DA1BE15421}" type="slidenum">
              <a:t>‹Nr.›</a:t>
            </a:fld>
            <a:endParaRPr lang="de-DE"/>
          </a:p>
        </p:txBody>
      </p:sp>
    </p:spTree>
    <p:extLst>
      <p:ext uri="{BB962C8B-B14F-4D97-AF65-F5344CB8AC3E}">
        <p14:creationId xmlns:p14="http://schemas.microsoft.com/office/powerpoint/2010/main" val="761063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BF20B7-09AA-9F7A-40C3-CA99F86CE1A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82B41A4D-7282-25A2-1234-3E8CA011AFD0}"/>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5E52315B-C2D3-D77E-E560-1D2DFDDB3A8E}"/>
              </a:ext>
            </a:extLst>
          </p:cNvPr>
          <p:cNvSpPr>
            <a:spLocks noGrp="1"/>
          </p:cNvSpPr>
          <p:nvPr>
            <p:ph type="dt" sz="half" idx="10"/>
          </p:nvPr>
        </p:nvSpPr>
        <p:spPr/>
        <p:txBody>
          <a:bodyPr/>
          <a:lstStyle/>
          <a:p>
            <a:pPr lvl="0"/>
            <a:endParaRPr lang="de-DE"/>
          </a:p>
        </p:txBody>
      </p:sp>
      <p:sp>
        <p:nvSpPr>
          <p:cNvPr id="5" name="Fußzeilenplatzhalter 4">
            <a:extLst>
              <a:ext uri="{FF2B5EF4-FFF2-40B4-BE49-F238E27FC236}">
                <a16:creationId xmlns:a16="http://schemas.microsoft.com/office/drawing/2014/main" id="{44C92B87-4313-11F5-C4BA-7B3F3CB31D26}"/>
              </a:ext>
            </a:extLst>
          </p:cNvPr>
          <p:cNvSpPr>
            <a:spLocks noGrp="1"/>
          </p:cNvSpPr>
          <p:nvPr>
            <p:ph type="ftr" sz="quarter" idx="11"/>
          </p:nvPr>
        </p:nvSpPr>
        <p:spPr/>
        <p:txBody>
          <a:bodyPr/>
          <a:lstStyle/>
          <a:p>
            <a:pPr lvl="0"/>
            <a:endParaRPr lang="de-DE"/>
          </a:p>
        </p:txBody>
      </p:sp>
      <p:sp>
        <p:nvSpPr>
          <p:cNvPr id="6" name="Foliennummernplatzhalter 5">
            <a:extLst>
              <a:ext uri="{FF2B5EF4-FFF2-40B4-BE49-F238E27FC236}">
                <a16:creationId xmlns:a16="http://schemas.microsoft.com/office/drawing/2014/main" id="{997509EF-7473-C552-1862-1AA4073A81B4}"/>
              </a:ext>
            </a:extLst>
          </p:cNvPr>
          <p:cNvSpPr>
            <a:spLocks noGrp="1"/>
          </p:cNvSpPr>
          <p:nvPr>
            <p:ph type="sldNum" sz="quarter" idx="12"/>
          </p:nvPr>
        </p:nvSpPr>
        <p:spPr/>
        <p:txBody>
          <a:bodyPr/>
          <a:lstStyle/>
          <a:p>
            <a:pPr lvl="0"/>
            <a:fld id="{32402C90-1F7E-4872-B635-8A67FB9663DE}" type="slidenum">
              <a:t>‹Nr.›</a:t>
            </a:fld>
            <a:endParaRPr lang="de-DE"/>
          </a:p>
        </p:txBody>
      </p:sp>
    </p:spTree>
    <p:extLst>
      <p:ext uri="{BB962C8B-B14F-4D97-AF65-F5344CB8AC3E}">
        <p14:creationId xmlns:p14="http://schemas.microsoft.com/office/powerpoint/2010/main" val="1248099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66F684A8-4E5A-4966-1CEB-BE1D629D007E}"/>
              </a:ext>
            </a:extLst>
          </p:cNvPr>
          <p:cNvSpPr>
            <a:spLocks noGrp="1"/>
          </p:cNvSpPr>
          <p:nvPr>
            <p:ph type="title" orient="vert"/>
          </p:nvPr>
        </p:nvSpPr>
        <p:spPr>
          <a:xfrm>
            <a:off x="7181850" y="2341563"/>
            <a:ext cx="2393950" cy="3811587"/>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FCB8C03-D89B-22AE-1682-5B4F59371CE2}"/>
              </a:ext>
            </a:extLst>
          </p:cNvPr>
          <p:cNvSpPr>
            <a:spLocks noGrp="1"/>
          </p:cNvSpPr>
          <p:nvPr>
            <p:ph type="body" orient="vert" idx="1"/>
          </p:nvPr>
        </p:nvSpPr>
        <p:spPr>
          <a:xfrm>
            <a:off x="0" y="2341563"/>
            <a:ext cx="7029450" cy="381158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1E7B512-D078-27E6-A4CB-A59540F41AA2}"/>
              </a:ext>
            </a:extLst>
          </p:cNvPr>
          <p:cNvSpPr>
            <a:spLocks noGrp="1"/>
          </p:cNvSpPr>
          <p:nvPr>
            <p:ph type="dt" sz="half" idx="10"/>
          </p:nvPr>
        </p:nvSpPr>
        <p:spPr/>
        <p:txBody>
          <a:bodyPr/>
          <a:lstStyle/>
          <a:p>
            <a:pPr lvl="0"/>
            <a:endParaRPr lang="de-DE"/>
          </a:p>
        </p:txBody>
      </p:sp>
      <p:sp>
        <p:nvSpPr>
          <p:cNvPr id="5" name="Fußzeilenplatzhalter 4">
            <a:extLst>
              <a:ext uri="{FF2B5EF4-FFF2-40B4-BE49-F238E27FC236}">
                <a16:creationId xmlns:a16="http://schemas.microsoft.com/office/drawing/2014/main" id="{AA7C26E5-3653-AD4A-1335-324373D5FC92}"/>
              </a:ext>
            </a:extLst>
          </p:cNvPr>
          <p:cNvSpPr>
            <a:spLocks noGrp="1"/>
          </p:cNvSpPr>
          <p:nvPr>
            <p:ph type="ftr" sz="quarter" idx="11"/>
          </p:nvPr>
        </p:nvSpPr>
        <p:spPr/>
        <p:txBody>
          <a:bodyPr/>
          <a:lstStyle/>
          <a:p>
            <a:pPr lvl="0"/>
            <a:endParaRPr lang="de-DE"/>
          </a:p>
        </p:txBody>
      </p:sp>
      <p:sp>
        <p:nvSpPr>
          <p:cNvPr id="6" name="Foliennummernplatzhalter 5">
            <a:extLst>
              <a:ext uri="{FF2B5EF4-FFF2-40B4-BE49-F238E27FC236}">
                <a16:creationId xmlns:a16="http://schemas.microsoft.com/office/drawing/2014/main" id="{C550B1C4-7866-EEAE-7C28-89CC6B016257}"/>
              </a:ext>
            </a:extLst>
          </p:cNvPr>
          <p:cNvSpPr>
            <a:spLocks noGrp="1"/>
          </p:cNvSpPr>
          <p:nvPr>
            <p:ph type="sldNum" sz="quarter" idx="12"/>
          </p:nvPr>
        </p:nvSpPr>
        <p:spPr/>
        <p:txBody>
          <a:bodyPr/>
          <a:lstStyle/>
          <a:p>
            <a:pPr lvl="0"/>
            <a:fld id="{5C3B5AC7-0278-47DD-9E4A-510015D86D59}" type="slidenum">
              <a:t>‹Nr.›</a:t>
            </a:fld>
            <a:endParaRPr lang="de-DE"/>
          </a:p>
        </p:txBody>
      </p:sp>
    </p:spTree>
    <p:extLst>
      <p:ext uri="{BB962C8B-B14F-4D97-AF65-F5344CB8AC3E}">
        <p14:creationId xmlns:p14="http://schemas.microsoft.com/office/powerpoint/2010/main" val="15605031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19C752-B060-39A3-106A-C6482DE8ADCC}"/>
              </a:ext>
            </a:extLst>
          </p:cNvPr>
          <p:cNvSpPr>
            <a:spLocks noGrp="1"/>
          </p:cNvSpPr>
          <p:nvPr>
            <p:ph type="ctrTitle"/>
          </p:nvPr>
        </p:nvSpPr>
        <p:spPr>
          <a:xfrm>
            <a:off x="1260475" y="1236663"/>
            <a:ext cx="7559675" cy="2632075"/>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AB6819D0-DA04-D02A-09C3-868D4F3FE16F}"/>
              </a:ext>
            </a:extLst>
          </p:cNvPr>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C511BBC1-A29F-B2E8-CD31-FD82B5129572}"/>
              </a:ext>
            </a:extLst>
          </p:cNvPr>
          <p:cNvSpPr>
            <a:spLocks noGrp="1"/>
          </p:cNvSpPr>
          <p:nvPr>
            <p:ph type="dt" sz="half" idx="10"/>
          </p:nvPr>
        </p:nvSpPr>
        <p:spPr/>
        <p:txBody>
          <a:bodyPr/>
          <a:lstStyle/>
          <a:p>
            <a:pPr lvl="0"/>
            <a:endParaRPr lang="de-DE"/>
          </a:p>
        </p:txBody>
      </p:sp>
      <p:sp>
        <p:nvSpPr>
          <p:cNvPr id="5" name="Fußzeilenplatzhalter 4">
            <a:extLst>
              <a:ext uri="{FF2B5EF4-FFF2-40B4-BE49-F238E27FC236}">
                <a16:creationId xmlns:a16="http://schemas.microsoft.com/office/drawing/2014/main" id="{158BACCB-6882-460D-5A52-EB532271F2F0}"/>
              </a:ext>
            </a:extLst>
          </p:cNvPr>
          <p:cNvSpPr>
            <a:spLocks noGrp="1"/>
          </p:cNvSpPr>
          <p:nvPr>
            <p:ph type="ftr" sz="quarter" idx="11"/>
          </p:nvPr>
        </p:nvSpPr>
        <p:spPr/>
        <p:txBody>
          <a:bodyPr/>
          <a:lstStyle/>
          <a:p>
            <a:pPr lvl="0"/>
            <a:endParaRPr lang="de-DE"/>
          </a:p>
        </p:txBody>
      </p:sp>
      <p:sp>
        <p:nvSpPr>
          <p:cNvPr id="6" name="Foliennummernplatzhalter 5">
            <a:extLst>
              <a:ext uri="{FF2B5EF4-FFF2-40B4-BE49-F238E27FC236}">
                <a16:creationId xmlns:a16="http://schemas.microsoft.com/office/drawing/2014/main" id="{80376B3E-6EA4-E99D-C405-2DE7F818871F}"/>
              </a:ext>
            </a:extLst>
          </p:cNvPr>
          <p:cNvSpPr>
            <a:spLocks noGrp="1"/>
          </p:cNvSpPr>
          <p:nvPr>
            <p:ph type="sldNum" sz="quarter" idx="12"/>
          </p:nvPr>
        </p:nvSpPr>
        <p:spPr/>
        <p:txBody>
          <a:bodyPr/>
          <a:lstStyle/>
          <a:p>
            <a:pPr lvl="0"/>
            <a:fld id="{210DAFE0-5651-4650-A92C-28173FAF84E2}" type="slidenum">
              <a:t>‹Nr.›</a:t>
            </a:fld>
            <a:endParaRPr lang="de-DE"/>
          </a:p>
        </p:txBody>
      </p:sp>
    </p:spTree>
    <p:extLst>
      <p:ext uri="{BB962C8B-B14F-4D97-AF65-F5344CB8AC3E}">
        <p14:creationId xmlns:p14="http://schemas.microsoft.com/office/powerpoint/2010/main" val="1473238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4E3D96F-B864-7EF7-D2AF-019E26ADBC2B}"/>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BEFBDAE-1178-B85D-0E66-685DAF16705F}"/>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11EFA57-7BD6-0207-704C-06B164347042}"/>
              </a:ext>
            </a:extLst>
          </p:cNvPr>
          <p:cNvSpPr>
            <a:spLocks noGrp="1"/>
          </p:cNvSpPr>
          <p:nvPr>
            <p:ph type="dt" sz="half" idx="10"/>
          </p:nvPr>
        </p:nvSpPr>
        <p:spPr/>
        <p:txBody>
          <a:bodyPr/>
          <a:lstStyle/>
          <a:p>
            <a:pPr lvl="0"/>
            <a:endParaRPr lang="de-DE"/>
          </a:p>
        </p:txBody>
      </p:sp>
      <p:sp>
        <p:nvSpPr>
          <p:cNvPr id="5" name="Fußzeilenplatzhalter 4">
            <a:extLst>
              <a:ext uri="{FF2B5EF4-FFF2-40B4-BE49-F238E27FC236}">
                <a16:creationId xmlns:a16="http://schemas.microsoft.com/office/drawing/2014/main" id="{142106FF-D22B-1C1C-AD31-6A3031EE7EAA}"/>
              </a:ext>
            </a:extLst>
          </p:cNvPr>
          <p:cNvSpPr>
            <a:spLocks noGrp="1"/>
          </p:cNvSpPr>
          <p:nvPr>
            <p:ph type="ftr" sz="quarter" idx="11"/>
          </p:nvPr>
        </p:nvSpPr>
        <p:spPr/>
        <p:txBody>
          <a:bodyPr/>
          <a:lstStyle/>
          <a:p>
            <a:pPr lvl="0"/>
            <a:endParaRPr lang="de-DE"/>
          </a:p>
        </p:txBody>
      </p:sp>
      <p:sp>
        <p:nvSpPr>
          <p:cNvPr id="6" name="Foliennummernplatzhalter 5">
            <a:extLst>
              <a:ext uri="{FF2B5EF4-FFF2-40B4-BE49-F238E27FC236}">
                <a16:creationId xmlns:a16="http://schemas.microsoft.com/office/drawing/2014/main" id="{7D3B251D-986B-33DB-E48A-F8EEE8645AB3}"/>
              </a:ext>
            </a:extLst>
          </p:cNvPr>
          <p:cNvSpPr>
            <a:spLocks noGrp="1"/>
          </p:cNvSpPr>
          <p:nvPr>
            <p:ph type="sldNum" sz="quarter" idx="12"/>
          </p:nvPr>
        </p:nvSpPr>
        <p:spPr/>
        <p:txBody>
          <a:bodyPr/>
          <a:lstStyle/>
          <a:p>
            <a:pPr lvl="0"/>
            <a:fld id="{6247F22A-30A3-45C9-A7D3-D8F255397F11}" type="slidenum">
              <a:t>‹Nr.›</a:t>
            </a:fld>
            <a:endParaRPr lang="de-DE"/>
          </a:p>
        </p:txBody>
      </p:sp>
    </p:spTree>
    <p:extLst>
      <p:ext uri="{BB962C8B-B14F-4D97-AF65-F5344CB8AC3E}">
        <p14:creationId xmlns:p14="http://schemas.microsoft.com/office/powerpoint/2010/main" val="320963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C1FC24-215D-9AAA-D9AD-4AAA52B2037E}"/>
              </a:ext>
            </a:extLst>
          </p:cNvPr>
          <p:cNvSpPr>
            <a:spLocks noGrp="1"/>
          </p:cNvSpPr>
          <p:nvPr>
            <p:ph type="title"/>
          </p:nvPr>
        </p:nvSpPr>
        <p:spPr>
          <a:xfrm>
            <a:off x="687388" y="1884363"/>
            <a:ext cx="8694737" cy="31448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5292335B-B9D1-EC94-5403-A5048724FB17}"/>
              </a:ext>
            </a:extLst>
          </p:cNvPr>
          <p:cNvSpPr>
            <a:spLocks noGrp="1"/>
          </p:cNvSpPr>
          <p:nvPr>
            <p:ph type="body" idx="1"/>
          </p:nvPr>
        </p:nvSpPr>
        <p:spPr>
          <a:xfrm>
            <a:off x="687388" y="5059363"/>
            <a:ext cx="8694737" cy="16525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ACEA44E-193C-E2D9-F583-BEC5293FFC34}"/>
              </a:ext>
            </a:extLst>
          </p:cNvPr>
          <p:cNvSpPr>
            <a:spLocks noGrp="1"/>
          </p:cNvSpPr>
          <p:nvPr>
            <p:ph type="dt" sz="half" idx="10"/>
          </p:nvPr>
        </p:nvSpPr>
        <p:spPr/>
        <p:txBody>
          <a:bodyPr/>
          <a:lstStyle/>
          <a:p>
            <a:pPr lvl="0"/>
            <a:endParaRPr lang="de-DE"/>
          </a:p>
        </p:txBody>
      </p:sp>
      <p:sp>
        <p:nvSpPr>
          <p:cNvPr id="5" name="Fußzeilenplatzhalter 4">
            <a:extLst>
              <a:ext uri="{FF2B5EF4-FFF2-40B4-BE49-F238E27FC236}">
                <a16:creationId xmlns:a16="http://schemas.microsoft.com/office/drawing/2014/main" id="{62D95BC2-ABF3-E5A5-DC91-69B9BC733AD0}"/>
              </a:ext>
            </a:extLst>
          </p:cNvPr>
          <p:cNvSpPr>
            <a:spLocks noGrp="1"/>
          </p:cNvSpPr>
          <p:nvPr>
            <p:ph type="ftr" sz="quarter" idx="11"/>
          </p:nvPr>
        </p:nvSpPr>
        <p:spPr/>
        <p:txBody>
          <a:bodyPr/>
          <a:lstStyle/>
          <a:p>
            <a:pPr lvl="0"/>
            <a:endParaRPr lang="de-DE"/>
          </a:p>
        </p:txBody>
      </p:sp>
      <p:sp>
        <p:nvSpPr>
          <p:cNvPr id="6" name="Foliennummernplatzhalter 5">
            <a:extLst>
              <a:ext uri="{FF2B5EF4-FFF2-40B4-BE49-F238E27FC236}">
                <a16:creationId xmlns:a16="http://schemas.microsoft.com/office/drawing/2014/main" id="{948FF0C0-0D71-5094-9D6E-C652ADC96520}"/>
              </a:ext>
            </a:extLst>
          </p:cNvPr>
          <p:cNvSpPr>
            <a:spLocks noGrp="1"/>
          </p:cNvSpPr>
          <p:nvPr>
            <p:ph type="sldNum" sz="quarter" idx="12"/>
          </p:nvPr>
        </p:nvSpPr>
        <p:spPr/>
        <p:txBody>
          <a:bodyPr/>
          <a:lstStyle/>
          <a:p>
            <a:pPr lvl="0"/>
            <a:fld id="{711627F8-CE46-453C-BF7D-8537E56A2569}" type="slidenum">
              <a:t>‹Nr.›</a:t>
            </a:fld>
            <a:endParaRPr lang="de-DE"/>
          </a:p>
        </p:txBody>
      </p:sp>
    </p:spTree>
    <p:extLst>
      <p:ext uri="{BB962C8B-B14F-4D97-AF65-F5344CB8AC3E}">
        <p14:creationId xmlns:p14="http://schemas.microsoft.com/office/powerpoint/2010/main" val="40275995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6293AE-72F6-7434-AE0E-CC591ABABA3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C857626-0F60-B6F9-1456-C5B21111F300}"/>
              </a:ext>
            </a:extLst>
          </p:cNvPr>
          <p:cNvSpPr>
            <a:spLocks noGrp="1"/>
          </p:cNvSpPr>
          <p:nvPr>
            <p:ph sz="half" idx="1"/>
          </p:nvPr>
        </p:nvSpPr>
        <p:spPr>
          <a:xfrm>
            <a:off x="503238" y="1768475"/>
            <a:ext cx="4459287" cy="438467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4C94AC35-4361-A156-E249-4737189C87E0}"/>
              </a:ext>
            </a:extLst>
          </p:cNvPr>
          <p:cNvSpPr>
            <a:spLocks noGrp="1"/>
          </p:cNvSpPr>
          <p:nvPr>
            <p:ph sz="half" idx="2"/>
          </p:nvPr>
        </p:nvSpPr>
        <p:spPr>
          <a:xfrm>
            <a:off x="5114925" y="1768475"/>
            <a:ext cx="4460875" cy="438467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55179AF2-C3A4-255B-7310-887070B6BA51}"/>
              </a:ext>
            </a:extLst>
          </p:cNvPr>
          <p:cNvSpPr>
            <a:spLocks noGrp="1"/>
          </p:cNvSpPr>
          <p:nvPr>
            <p:ph type="dt" sz="half" idx="10"/>
          </p:nvPr>
        </p:nvSpPr>
        <p:spPr/>
        <p:txBody>
          <a:bodyPr/>
          <a:lstStyle/>
          <a:p>
            <a:pPr lvl="0"/>
            <a:endParaRPr lang="de-DE"/>
          </a:p>
        </p:txBody>
      </p:sp>
      <p:sp>
        <p:nvSpPr>
          <p:cNvPr id="6" name="Fußzeilenplatzhalter 5">
            <a:extLst>
              <a:ext uri="{FF2B5EF4-FFF2-40B4-BE49-F238E27FC236}">
                <a16:creationId xmlns:a16="http://schemas.microsoft.com/office/drawing/2014/main" id="{776432CD-19EB-967E-FD76-29C55D31A1F6}"/>
              </a:ext>
            </a:extLst>
          </p:cNvPr>
          <p:cNvSpPr>
            <a:spLocks noGrp="1"/>
          </p:cNvSpPr>
          <p:nvPr>
            <p:ph type="ftr" sz="quarter" idx="11"/>
          </p:nvPr>
        </p:nvSpPr>
        <p:spPr/>
        <p:txBody>
          <a:bodyPr/>
          <a:lstStyle/>
          <a:p>
            <a:pPr lvl="0"/>
            <a:endParaRPr lang="de-DE"/>
          </a:p>
        </p:txBody>
      </p:sp>
      <p:sp>
        <p:nvSpPr>
          <p:cNvPr id="7" name="Foliennummernplatzhalter 6">
            <a:extLst>
              <a:ext uri="{FF2B5EF4-FFF2-40B4-BE49-F238E27FC236}">
                <a16:creationId xmlns:a16="http://schemas.microsoft.com/office/drawing/2014/main" id="{9F637C2D-849C-CBB2-D707-6E046BDE2020}"/>
              </a:ext>
            </a:extLst>
          </p:cNvPr>
          <p:cNvSpPr>
            <a:spLocks noGrp="1"/>
          </p:cNvSpPr>
          <p:nvPr>
            <p:ph type="sldNum" sz="quarter" idx="12"/>
          </p:nvPr>
        </p:nvSpPr>
        <p:spPr/>
        <p:txBody>
          <a:bodyPr/>
          <a:lstStyle/>
          <a:p>
            <a:pPr lvl="0"/>
            <a:fld id="{D3BD766D-2FEE-450D-B5B1-2C6E8CA517FF}" type="slidenum">
              <a:t>‹Nr.›</a:t>
            </a:fld>
            <a:endParaRPr lang="de-DE"/>
          </a:p>
        </p:txBody>
      </p:sp>
    </p:spTree>
    <p:extLst>
      <p:ext uri="{BB962C8B-B14F-4D97-AF65-F5344CB8AC3E}">
        <p14:creationId xmlns:p14="http://schemas.microsoft.com/office/powerpoint/2010/main" val="8061184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74490A-9A6C-2F28-041D-6C94B7F56C9B}"/>
              </a:ext>
            </a:extLst>
          </p:cNvPr>
          <p:cNvSpPr>
            <a:spLocks noGrp="1"/>
          </p:cNvSpPr>
          <p:nvPr>
            <p:ph type="title"/>
          </p:nvPr>
        </p:nvSpPr>
        <p:spPr>
          <a:xfrm>
            <a:off x="693738" y="403225"/>
            <a:ext cx="8694737" cy="1460500"/>
          </a:xfrm>
        </p:spPr>
        <p:txBody>
          <a:bodyPr/>
          <a:lstStyle/>
          <a:p>
            <a:r>
              <a:rPr lang="de-DE"/>
              <a:t>Mastertitelformat bearbeiten</a:t>
            </a:r>
          </a:p>
        </p:txBody>
      </p:sp>
      <p:sp>
        <p:nvSpPr>
          <p:cNvPr id="3" name="Textplatzhalter 2">
            <a:extLst>
              <a:ext uri="{FF2B5EF4-FFF2-40B4-BE49-F238E27FC236}">
                <a16:creationId xmlns:a16="http://schemas.microsoft.com/office/drawing/2014/main" id="{C50B89BE-8370-77EB-C36E-1E29D2FF2769}"/>
              </a:ext>
            </a:extLst>
          </p:cNvPr>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F448453B-1D42-81AF-A469-EC2C1ABD0AC9}"/>
              </a:ext>
            </a:extLst>
          </p:cNvPr>
          <p:cNvSpPr>
            <a:spLocks noGrp="1"/>
          </p:cNvSpPr>
          <p:nvPr>
            <p:ph sz="half" idx="2"/>
          </p:nvPr>
        </p:nvSpPr>
        <p:spPr>
          <a:xfrm>
            <a:off x="693738" y="2760663"/>
            <a:ext cx="4265612" cy="40624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4A15C80E-0188-CF79-D823-2626C1B813D4}"/>
              </a:ext>
            </a:extLst>
          </p:cNvPr>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A680254B-F03C-61B1-09A0-367BF1F9C6F4}"/>
              </a:ext>
            </a:extLst>
          </p:cNvPr>
          <p:cNvSpPr>
            <a:spLocks noGrp="1"/>
          </p:cNvSpPr>
          <p:nvPr>
            <p:ph sz="quarter" idx="4"/>
          </p:nvPr>
        </p:nvSpPr>
        <p:spPr>
          <a:xfrm>
            <a:off x="5103813" y="2760663"/>
            <a:ext cx="4284662" cy="40624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69D4E33-36EF-7967-DC5C-3BF4341A5242}"/>
              </a:ext>
            </a:extLst>
          </p:cNvPr>
          <p:cNvSpPr>
            <a:spLocks noGrp="1"/>
          </p:cNvSpPr>
          <p:nvPr>
            <p:ph type="dt" sz="half" idx="10"/>
          </p:nvPr>
        </p:nvSpPr>
        <p:spPr/>
        <p:txBody>
          <a:bodyPr/>
          <a:lstStyle/>
          <a:p>
            <a:pPr lvl="0"/>
            <a:endParaRPr lang="de-DE"/>
          </a:p>
        </p:txBody>
      </p:sp>
      <p:sp>
        <p:nvSpPr>
          <p:cNvPr id="8" name="Fußzeilenplatzhalter 7">
            <a:extLst>
              <a:ext uri="{FF2B5EF4-FFF2-40B4-BE49-F238E27FC236}">
                <a16:creationId xmlns:a16="http://schemas.microsoft.com/office/drawing/2014/main" id="{5F8F7031-DC41-C8DD-B85C-F23593BEF4A9}"/>
              </a:ext>
            </a:extLst>
          </p:cNvPr>
          <p:cNvSpPr>
            <a:spLocks noGrp="1"/>
          </p:cNvSpPr>
          <p:nvPr>
            <p:ph type="ftr" sz="quarter" idx="11"/>
          </p:nvPr>
        </p:nvSpPr>
        <p:spPr/>
        <p:txBody>
          <a:bodyPr/>
          <a:lstStyle/>
          <a:p>
            <a:pPr lvl="0"/>
            <a:endParaRPr lang="de-DE"/>
          </a:p>
        </p:txBody>
      </p:sp>
      <p:sp>
        <p:nvSpPr>
          <p:cNvPr id="9" name="Foliennummernplatzhalter 8">
            <a:extLst>
              <a:ext uri="{FF2B5EF4-FFF2-40B4-BE49-F238E27FC236}">
                <a16:creationId xmlns:a16="http://schemas.microsoft.com/office/drawing/2014/main" id="{9D0FABEF-BC0F-6B3B-D165-9D1848F09324}"/>
              </a:ext>
            </a:extLst>
          </p:cNvPr>
          <p:cNvSpPr>
            <a:spLocks noGrp="1"/>
          </p:cNvSpPr>
          <p:nvPr>
            <p:ph type="sldNum" sz="quarter" idx="12"/>
          </p:nvPr>
        </p:nvSpPr>
        <p:spPr/>
        <p:txBody>
          <a:bodyPr/>
          <a:lstStyle/>
          <a:p>
            <a:pPr lvl="0"/>
            <a:fld id="{9F3D2A3A-04A3-4A03-80DF-DD3B39A4CC29}" type="slidenum">
              <a:t>‹Nr.›</a:t>
            </a:fld>
            <a:endParaRPr lang="de-DE"/>
          </a:p>
        </p:txBody>
      </p:sp>
    </p:spTree>
    <p:extLst>
      <p:ext uri="{BB962C8B-B14F-4D97-AF65-F5344CB8AC3E}">
        <p14:creationId xmlns:p14="http://schemas.microsoft.com/office/powerpoint/2010/main" val="7412479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3ED352-52CD-58FD-F0CC-FA39582FB58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3313411-08A3-3A17-2D15-1346E3B06DC7}"/>
              </a:ext>
            </a:extLst>
          </p:cNvPr>
          <p:cNvSpPr>
            <a:spLocks noGrp="1"/>
          </p:cNvSpPr>
          <p:nvPr>
            <p:ph type="dt" sz="half" idx="10"/>
          </p:nvPr>
        </p:nvSpPr>
        <p:spPr/>
        <p:txBody>
          <a:bodyPr/>
          <a:lstStyle/>
          <a:p>
            <a:pPr lvl="0"/>
            <a:endParaRPr lang="de-DE"/>
          </a:p>
        </p:txBody>
      </p:sp>
      <p:sp>
        <p:nvSpPr>
          <p:cNvPr id="4" name="Fußzeilenplatzhalter 3">
            <a:extLst>
              <a:ext uri="{FF2B5EF4-FFF2-40B4-BE49-F238E27FC236}">
                <a16:creationId xmlns:a16="http://schemas.microsoft.com/office/drawing/2014/main" id="{1ECFBA67-D697-C603-D5F3-D03A8FF8FF3A}"/>
              </a:ext>
            </a:extLst>
          </p:cNvPr>
          <p:cNvSpPr>
            <a:spLocks noGrp="1"/>
          </p:cNvSpPr>
          <p:nvPr>
            <p:ph type="ftr" sz="quarter" idx="11"/>
          </p:nvPr>
        </p:nvSpPr>
        <p:spPr/>
        <p:txBody>
          <a:bodyPr/>
          <a:lstStyle/>
          <a:p>
            <a:pPr lvl="0"/>
            <a:endParaRPr lang="de-DE"/>
          </a:p>
        </p:txBody>
      </p:sp>
      <p:sp>
        <p:nvSpPr>
          <p:cNvPr id="5" name="Foliennummernplatzhalter 4">
            <a:extLst>
              <a:ext uri="{FF2B5EF4-FFF2-40B4-BE49-F238E27FC236}">
                <a16:creationId xmlns:a16="http://schemas.microsoft.com/office/drawing/2014/main" id="{A2C171FB-2227-1935-673A-D319E72CEF61}"/>
              </a:ext>
            </a:extLst>
          </p:cNvPr>
          <p:cNvSpPr>
            <a:spLocks noGrp="1"/>
          </p:cNvSpPr>
          <p:nvPr>
            <p:ph type="sldNum" sz="quarter" idx="12"/>
          </p:nvPr>
        </p:nvSpPr>
        <p:spPr/>
        <p:txBody>
          <a:bodyPr/>
          <a:lstStyle/>
          <a:p>
            <a:pPr lvl="0"/>
            <a:fld id="{BB15B95A-7CF1-434A-8C3C-4272FE975CB1}" type="slidenum">
              <a:t>‹Nr.›</a:t>
            </a:fld>
            <a:endParaRPr lang="de-DE"/>
          </a:p>
        </p:txBody>
      </p:sp>
    </p:spTree>
    <p:extLst>
      <p:ext uri="{BB962C8B-B14F-4D97-AF65-F5344CB8AC3E}">
        <p14:creationId xmlns:p14="http://schemas.microsoft.com/office/powerpoint/2010/main" val="27566646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C3024748-14F8-7E31-CF4B-03BC1C602A2C}"/>
              </a:ext>
            </a:extLst>
          </p:cNvPr>
          <p:cNvSpPr>
            <a:spLocks noGrp="1"/>
          </p:cNvSpPr>
          <p:nvPr>
            <p:ph type="dt" sz="half" idx="10"/>
          </p:nvPr>
        </p:nvSpPr>
        <p:spPr/>
        <p:txBody>
          <a:bodyPr/>
          <a:lstStyle/>
          <a:p>
            <a:pPr lvl="0"/>
            <a:endParaRPr lang="de-DE"/>
          </a:p>
        </p:txBody>
      </p:sp>
      <p:sp>
        <p:nvSpPr>
          <p:cNvPr id="3" name="Fußzeilenplatzhalter 2">
            <a:extLst>
              <a:ext uri="{FF2B5EF4-FFF2-40B4-BE49-F238E27FC236}">
                <a16:creationId xmlns:a16="http://schemas.microsoft.com/office/drawing/2014/main" id="{56033E6E-C06D-AEFB-8C7F-DF7C258FE64C}"/>
              </a:ext>
            </a:extLst>
          </p:cNvPr>
          <p:cNvSpPr>
            <a:spLocks noGrp="1"/>
          </p:cNvSpPr>
          <p:nvPr>
            <p:ph type="ftr" sz="quarter" idx="11"/>
          </p:nvPr>
        </p:nvSpPr>
        <p:spPr/>
        <p:txBody>
          <a:bodyPr/>
          <a:lstStyle/>
          <a:p>
            <a:pPr lvl="0"/>
            <a:endParaRPr lang="de-DE"/>
          </a:p>
        </p:txBody>
      </p:sp>
      <p:sp>
        <p:nvSpPr>
          <p:cNvPr id="4" name="Foliennummernplatzhalter 3">
            <a:extLst>
              <a:ext uri="{FF2B5EF4-FFF2-40B4-BE49-F238E27FC236}">
                <a16:creationId xmlns:a16="http://schemas.microsoft.com/office/drawing/2014/main" id="{7548A4CC-E428-4296-AB69-53CD7F3A3F52}"/>
              </a:ext>
            </a:extLst>
          </p:cNvPr>
          <p:cNvSpPr>
            <a:spLocks noGrp="1"/>
          </p:cNvSpPr>
          <p:nvPr>
            <p:ph type="sldNum" sz="quarter" idx="12"/>
          </p:nvPr>
        </p:nvSpPr>
        <p:spPr/>
        <p:txBody>
          <a:bodyPr/>
          <a:lstStyle/>
          <a:p>
            <a:pPr lvl="0"/>
            <a:fld id="{280CACFD-A778-4FC3-8A6C-EE571B67FC4A}" type="slidenum">
              <a:t>‹Nr.›</a:t>
            </a:fld>
            <a:endParaRPr lang="de-DE"/>
          </a:p>
        </p:txBody>
      </p:sp>
    </p:spTree>
    <p:extLst>
      <p:ext uri="{BB962C8B-B14F-4D97-AF65-F5344CB8AC3E}">
        <p14:creationId xmlns:p14="http://schemas.microsoft.com/office/powerpoint/2010/main" val="2533172332"/>
      </p:ext>
    </p:extLst>
  </p:cSld>
  <p:clrMapOvr>
    <a:masterClrMapping/>
  </p:clrMapOvr>
  <p:hf sldNum="0"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7A9B75-4F75-512A-FA5A-F485BEF42111}"/>
              </a:ext>
            </a:extLst>
          </p:cNvPr>
          <p:cNvSpPr>
            <a:spLocks noGrp="1"/>
          </p:cNvSpPr>
          <p:nvPr>
            <p:ph type="title"/>
          </p:nvPr>
        </p:nvSpPr>
        <p:spPr>
          <a:xfrm>
            <a:off x="693738" y="503238"/>
            <a:ext cx="3251200" cy="17653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C60855BE-BDD4-0179-F032-67E4F60D5B38}"/>
              </a:ext>
            </a:extLst>
          </p:cNvPr>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05C4877-A541-CEB2-1E12-A8E2C4BC02AF}"/>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59665E4-09AB-F891-D5BC-96106F6E3B9B}"/>
              </a:ext>
            </a:extLst>
          </p:cNvPr>
          <p:cNvSpPr>
            <a:spLocks noGrp="1"/>
          </p:cNvSpPr>
          <p:nvPr>
            <p:ph type="dt" sz="half" idx="10"/>
          </p:nvPr>
        </p:nvSpPr>
        <p:spPr/>
        <p:txBody>
          <a:bodyPr/>
          <a:lstStyle/>
          <a:p>
            <a:pPr lvl="0"/>
            <a:endParaRPr lang="de-DE"/>
          </a:p>
        </p:txBody>
      </p:sp>
      <p:sp>
        <p:nvSpPr>
          <p:cNvPr id="6" name="Fußzeilenplatzhalter 5">
            <a:extLst>
              <a:ext uri="{FF2B5EF4-FFF2-40B4-BE49-F238E27FC236}">
                <a16:creationId xmlns:a16="http://schemas.microsoft.com/office/drawing/2014/main" id="{2941D1BA-47C8-8145-DFD8-273D2C987090}"/>
              </a:ext>
            </a:extLst>
          </p:cNvPr>
          <p:cNvSpPr>
            <a:spLocks noGrp="1"/>
          </p:cNvSpPr>
          <p:nvPr>
            <p:ph type="ftr" sz="quarter" idx="11"/>
          </p:nvPr>
        </p:nvSpPr>
        <p:spPr/>
        <p:txBody>
          <a:bodyPr/>
          <a:lstStyle/>
          <a:p>
            <a:pPr lvl="0"/>
            <a:endParaRPr lang="de-DE"/>
          </a:p>
        </p:txBody>
      </p:sp>
      <p:sp>
        <p:nvSpPr>
          <p:cNvPr id="7" name="Foliennummernplatzhalter 6">
            <a:extLst>
              <a:ext uri="{FF2B5EF4-FFF2-40B4-BE49-F238E27FC236}">
                <a16:creationId xmlns:a16="http://schemas.microsoft.com/office/drawing/2014/main" id="{11BA9FA4-B543-A95F-E970-CB3595969310}"/>
              </a:ext>
            </a:extLst>
          </p:cNvPr>
          <p:cNvSpPr>
            <a:spLocks noGrp="1"/>
          </p:cNvSpPr>
          <p:nvPr>
            <p:ph type="sldNum" sz="quarter" idx="12"/>
          </p:nvPr>
        </p:nvSpPr>
        <p:spPr/>
        <p:txBody>
          <a:bodyPr/>
          <a:lstStyle/>
          <a:p>
            <a:pPr lvl="0"/>
            <a:fld id="{27FF4135-E32E-497A-A1CD-4F9AAEF2597C}" type="slidenum">
              <a:t>‹Nr.›</a:t>
            </a:fld>
            <a:endParaRPr lang="de-DE"/>
          </a:p>
        </p:txBody>
      </p:sp>
    </p:spTree>
    <p:extLst>
      <p:ext uri="{BB962C8B-B14F-4D97-AF65-F5344CB8AC3E}">
        <p14:creationId xmlns:p14="http://schemas.microsoft.com/office/powerpoint/2010/main" val="77313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258961-4C20-5336-65B0-B779D4B0A63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364D965-052A-A71F-C93B-145FDAF714EB}"/>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83E9386-A32C-969D-B33E-BB2189056EAE}"/>
              </a:ext>
            </a:extLst>
          </p:cNvPr>
          <p:cNvSpPr>
            <a:spLocks noGrp="1"/>
          </p:cNvSpPr>
          <p:nvPr>
            <p:ph type="dt" sz="half" idx="10"/>
          </p:nvPr>
        </p:nvSpPr>
        <p:spPr/>
        <p:txBody>
          <a:bodyPr/>
          <a:lstStyle/>
          <a:p>
            <a:pPr lvl="0"/>
            <a:endParaRPr lang="de-DE"/>
          </a:p>
        </p:txBody>
      </p:sp>
      <p:sp>
        <p:nvSpPr>
          <p:cNvPr id="5" name="Fußzeilenplatzhalter 4">
            <a:extLst>
              <a:ext uri="{FF2B5EF4-FFF2-40B4-BE49-F238E27FC236}">
                <a16:creationId xmlns:a16="http://schemas.microsoft.com/office/drawing/2014/main" id="{F100F525-C72D-524A-490E-89FB969CD8B9}"/>
              </a:ext>
            </a:extLst>
          </p:cNvPr>
          <p:cNvSpPr>
            <a:spLocks noGrp="1"/>
          </p:cNvSpPr>
          <p:nvPr>
            <p:ph type="ftr" sz="quarter" idx="11"/>
          </p:nvPr>
        </p:nvSpPr>
        <p:spPr/>
        <p:txBody>
          <a:bodyPr/>
          <a:lstStyle/>
          <a:p>
            <a:pPr lvl="0"/>
            <a:endParaRPr lang="de-DE"/>
          </a:p>
        </p:txBody>
      </p:sp>
      <p:sp>
        <p:nvSpPr>
          <p:cNvPr id="6" name="Foliennummernplatzhalter 5">
            <a:extLst>
              <a:ext uri="{FF2B5EF4-FFF2-40B4-BE49-F238E27FC236}">
                <a16:creationId xmlns:a16="http://schemas.microsoft.com/office/drawing/2014/main" id="{F4A45293-C4F2-2354-B1DE-D8AB3BE88E65}"/>
              </a:ext>
            </a:extLst>
          </p:cNvPr>
          <p:cNvSpPr>
            <a:spLocks noGrp="1"/>
          </p:cNvSpPr>
          <p:nvPr>
            <p:ph type="sldNum" sz="quarter" idx="12"/>
          </p:nvPr>
        </p:nvSpPr>
        <p:spPr/>
        <p:txBody>
          <a:bodyPr/>
          <a:lstStyle/>
          <a:p>
            <a:pPr lvl="0"/>
            <a:fld id="{62A5B154-E15A-4B7E-A073-F11FA35280CB}" type="slidenum">
              <a:t>‹Nr.›</a:t>
            </a:fld>
            <a:endParaRPr lang="de-DE"/>
          </a:p>
        </p:txBody>
      </p:sp>
    </p:spTree>
    <p:extLst>
      <p:ext uri="{BB962C8B-B14F-4D97-AF65-F5344CB8AC3E}">
        <p14:creationId xmlns:p14="http://schemas.microsoft.com/office/powerpoint/2010/main" val="37548512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FEBED8-F37D-6E20-4B5B-D2D9B30256C4}"/>
              </a:ext>
            </a:extLst>
          </p:cNvPr>
          <p:cNvSpPr>
            <a:spLocks noGrp="1"/>
          </p:cNvSpPr>
          <p:nvPr>
            <p:ph type="title"/>
          </p:nvPr>
        </p:nvSpPr>
        <p:spPr>
          <a:xfrm>
            <a:off x="693738" y="503238"/>
            <a:ext cx="3251200" cy="17653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26D971DF-D5F3-2817-11BD-75D65303AE3D}"/>
              </a:ext>
            </a:extLst>
          </p:cNvPr>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192E147E-10B2-8953-49B9-140033ACBD97}"/>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BEB376A-6E28-FCC0-4EFC-12AB76746127}"/>
              </a:ext>
            </a:extLst>
          </p:cNvPr>
          <p:cNvSpPr>
            <a:spLocks noGrp="1"/>
          </p:cNvSpPr>
          <p:nvPr>
            <p:ph type="dt" sz="half" idx="10"/>
          </p:nvPr>
        </p:nvSpPr>
        <p:spPr/>
        <p:txBody>
          <a:bodyPr/>
          <a:lstStyle/>
          <a:p>
            <a:pPr lvl="0"/>
            <a:endParaRPr lang="de-DE"/>
          </a:p>
        </p:txBody>
      </p:sp>
      <p:sp>
        <p:nvSpPr>
          <p:cNvPr id="6" name="Fußzeilenplatzhalter 5">
            <a:extLst>
              <a:ext uri="{FF2B5EF4-FFF2-40B4-BE49-F238E27FC236}">
                <a16:creationId xmlns:a16="http://schemas.microsoft.com/office/drawing/2014/main" id="{55A31975-4ED0-0D9B-682E-EF335163921A}"/>
              </a:ext>
            </a:extLst>
          </p:cNvPr>
          <p:cNvSpPr>
            <a:spLocks noGrp="1"/>
          </p:cNvSpPr>
          <p:nvPr>
            <p:ph type="ftr" sz="quarter" idx="11"/>
          </p:nvPr>
        </p:nvSpPr>
        <p:spPr/>
        <p:txBody>
          <a:bodyPr/>
          <a:lstStyle/>
          <a:p>
            <a:pPr lvl="0"/>
            <a:endParaRPr lang="de-DE"/>
          </a:p>
        </p:txBody>
      </p:sp>
      <p:sp>
        <p:nvSpPr>
          <p:cNvPr id="7" name="Foliennummernplatzhalter 6">
            <a:extLst>
              <a:ext uri="{FF2B5EF4-FFF2-40B4-BE49-F238E27FC236}">
                <a16:creationId xmlns:a16="http://schemas.microsoft.com/office/drawing/2014/main" id="{5BF1D8D6-1E9D-E8E6-754F-B53F3F3BCDFC}"/>
              </a:ext>
            </a:extLst>
          </p:cNvPr>
          <p:cNvSpPr>
            <a:spLocks noGrp="1"/>
          </p:cNvSpPr>
          <p:nvPr>
            <p:ph type="sldNum" sz="quarter" idx="12"/>
          </p:nvPr>
        </p:nvSpPr>
        <p:spPr/>
        <p:txBody>
          <a:bodyPr/>
          <a:lstStyle/>
          <a:p>
            <a:pPr lvl="0"/>
            <a:fld id="{CC093023-BF59-456B-B3E0-B66F22BBFBF5}" type="slidenum">
              <a:t>‹Nr.›</a:t>
            </a:fld>
            <a:endParaRPr lang="de-DE"/>
          </a:p>
        </p:txBody>
      </p:sp>
    </p:spTree>
    <p:extLst>
      <p:ext uri="{BB962C8B-B14F-4D97-AF65-F5344CB8AC3E}">
        <p14:creationId xmlns:p14="http://schemas.microsoft.com/office/powerpoint/2010/main" val="37127915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CEB9B0-10C8-A232-A83D-63B276FB2D5B}"/>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ED0B029-D996-F273-95B0-3D87A0600DFD}"/>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3A90264-D397-2B7C-81A8-B9F51E578F6D}"/>
              </a:ext>
            </a:extLst>
          </p:cNvPr>
          <p:cNvSpPr>
            <a:spLocks noGrp="1"/>
          </p:cNvSpPr>
          <p:nvPr>
            <p:ph type="dt" sz="half" idx="10"/>
          </p:nvPr>
        </p:nvSpPr>
        <p:spPr/>
        <p:txBody>
          <a:bodyPr/>
          <a:lstStyle/>
          <a:p>
            <a:pPr lvl="0"/>
            <a:endParaRPr lang="de-DE"/>
          </a:p>
        </p:txBody>
      </p:sp>
      <p:sp>
        <p:nvSpPr>
          <p:cNvPr id="5" name="Fußzeilenplatzhalter 4">
            <a:extLst>
              <a:ext uri="{FF2B5EF4-FFF2-40B4-BE49-F238E27FC236}">
                <a16:creationId xmlns:a16="http://schemas.microsoft.com/office/drawing/2014/main" id="{865FB49B-F2D0-E115-67EC-70F944196FF3}"/>
              </a:ext>
            </a:extLst>
          </p:cNvPr>
          <p:cNvSpPr>
            <a:spLocks noGrp="1"/>
          </p:cNvSpPr>
          <p:nvPr>
            <p:ph type="ftr" sz="quarter" idx="11"/>
          </p:nvPr>
        </p:nvSpPr>
        <p:spPr/>
        <p:txBody>
          <a:bodyPr/>
          <a:lstStyle/>
          <a:p>
            <a:pPr lvl="0"/>
            <a:endParaRPr lang="de-DE"/>
          </a:p>
        </p:txBody>
      </p:sp>
      <p:sp>
        <p:nvSpPr>
          <p:cNvPr id="6" name="Foliennummernplatzhalter 5">
            <a:extLst>
              <a:ext uri="{FF2B5EF4-FFF2-40B4-BE49-F238E27FC236}">
                <a16:creationId xmlns:a16="http://schemas.microsoft.com/office/drawing/2014/main" id="{CC23FA38-9620-FC99-A6FD-C5AA754983FD}"/>
              </a:ext>
            </a:extLst>
          </p:cNvPr>
          <p:cNvSpPr>
            <a:spLocks noGrp="1"/>
          </p:cNvSpPr>
          <p:nvPr>
            <p:ph type="sldNum" sz="quarter" idx="12"/>
          </p:nvPr>
        </p:nvSpPr>
        <p:spPr/>
        <p:txBody>
          <a:bodyPr/>
          <a:lstStyle/>
          <a:p>
            <a:pPr lvl="0"/>
            <a:fld id="{9A8B9D19-CE84-475F-94AD-8431BE4F7ECA}" type="slidenum">
              <a:t>‹Nr.›</a:t>
            </a:fld>
            <a:endParaRPr lang="de-DE"/>
          </a:p>
        </p:txBody>
      </p:sp>
    </p:spTree>
    <p:extLst>
      <p:ext uri="{BB962C8B-B14F-4D97-AF65-F5344CB8AC3E}">
        <p14:creationId xmlns:p14="http://schemas.microsoft.com/office/powerpoint/2010/main" val="12737905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6EF9841F-57F3-669B-9B60-43A19148CF0F}"/>
              </a:ext>
            </a:extLst>
          </p:cNvPr>
          <p:cNvSpPr>
            <a:spLocks noGrp="1"/>
          </p:cNvSpPr>
          <p:nvPr>
            <p:ph type="title" orient="vert"/>
          </p:nvPr>
        </p:nvSpPr>
        <p:spPr>
          <a:xfrm>
            <a:off x="7308850" y="301625"/>
            <a:ext cx="2266950" cy="5851525"/>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8E3FC3F-50A2-13F7-271E-821D899C40F9}"/>
              </a:ext>
            </a:extLst>
          </p:cNvPr>
          <p:cNvSpPr>
            <a:spLocks noGrp="1"/>
          </p:cNvSpPr>
          <p:nvPr>
            <p:ph type="body" orient="vert" idx="1"/>
          </p:nvPr>
        </p:nvSpPr>
        <p:spPr>
          <a:xfrm>
            <a:off x="503238" y="301625"/>
            <a:ext cx="6653212"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0137C9F-E2BC-ACBF-B813-905A0626C940}"/>
              </a:ext>
            </a:extLst>
          </p:cNvPr>
          <p:cNvSpPr>
            <a:spLocks noGrp="1"/>
          </p:cNvSpPr>
          <p:nvPr>
            <p:ph type="dt" sz="half" idx="10"/>
          </p:nvPr>
        </p:nvSpPr>
        <p:spPr/>
        <p:txBody>
          <a:bodyPr/>
          <a:lstStyle/>
          <a:p>
            <a:pPr lvl="0"/>
            <a:endParaRPr lang="de-DE"/>
          </a:p>
        </p:txBody>
      </p:sp>
      <p:sp>
        <p:nvSpPr>
          <p:cNvPr id="5" name="Fußzeilenplatzhalter 4">
            <a:extLst>
              <a:ext uri="{FF2B5EF4-FFF2-40B4-BE49-F238E27FC236}">
                <a16:creationId xmlns:a16="http://schemas.microsoft.com/office/drawing/2014/main" id="{A207B494-09D4-82DC-B584-1B86F5D61379}"/>
              </a:ext>
            </a:extLst>
          </p:cNvPr>
          <p:cNvSpPr>
            <a:spLocks noGrp="1"/>
          </p:cNvSpPr>
          <p:nvPr>
            <p:ph type="ftr" sz="quarter" idx="11"/>
          </p:nvPr>
        </p:nvSpPr>
        <p:spPr/>
        <p:txBody>
          <a:bodyPr/>
          <a:lstStyle/>
          <a:p>
            <a:pPr lvl="0"/>
            <a:endParaRPr lang="de-DE"/>
          </a:p>
        </p:txBody>
      </p:sp>
      <p:sp>
        <p:nvSpPr>
          <p:cNvPr id="6" name="Foliennummernplatzhalter 5">
            <a:extLst>
              <a:ext uri="{FF2B5EF4-FFF2-40B4-BE49-F238E27FC236}">
                <a16:creationId xmlns:a16="http://schemas.microsoft.com/office/drawing/2014/main" id="{A966502F-EB0D-EE80-304D-62AEFF32A79D}"/>
              </a:ext>
            </a:extLst>
          </p:cNvPr>
          <p:cNvSpPr>
            <a:spLocks noGrp="1"/>
          </p:cNvSpPr>
          <p:nvPr>
            <p:ph type="sldNum" sz="quarter" idx="12"/>
          </p:nvPr>
        </p:nvSpPr>
        <p:spPr/>
        <p:txBody>
          <a:bodyPr/>
          <a:lstStyle/>
          <a:p>
            <a:pPr lvl="0"/>
            <a:fld id="{15CC9989-181B-43A0-9814-DA773EA136C4}" type="slidenum">
              <a:t>‹Nr.›</a:t>
            </a:fld>
            <a:endParaRPr lang="de-DE"/>
          </a:p>
        </p:txBody>
      </p:sp>
    </p:spTree>
    <p:extLst>
      <p:ext uri="{BB962C8B-B14F-4D97-AF65-F5344CB8AC3E}">
        <p14:creationId xmlns:p14="http://schemas.microsoft.com/office/powerpoint/2010/main" val="24123621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2064D8-C675-6F2C-4D55-A719BEE4045E}"/>
              </a:ext>
            </a:extLst>
          </p:cNvPr>
          <p:cNvSpPr>
            <a:spLocks noGrp="1"/>
          </p:cNvSpPr>
          <p:nvPr>
            <p:ph type="title"/>
          </p:nvPr>
        </p:nvSpPr>
        <p:spPr>
          <a:xfrm>
            <a:off x="687388" y="1884363"/>
            <a:ext cx="8694737" cy="31448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B66802D-5C8F-77B5-99A6-8DE4A4D4ADF6}"/>
              </a:ext>
            </a:extLst>
          </p:cNvPr>
          <p:cNvSpPr>
            <a:spLocks noGrp="1"/>
          </p:cNvSpPr>
          <p:nvPr>
            <p:ph type="body" idx="1"/>
          </p:nvPr>
        </p:nvSpPr>
        <p:spPr>
          <a:xfrm>
            <a:off x="687388" y="5059363"/>
            <a:ext cx="8694737" cy="16525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BE5C330F-AA00-F1D5-676C-EF2B541BEC63}"/>
              </a:ext>
            </a:extLst>
          </p:cNvPr>
          <p:cNvSpPr>
            <a:spLocks noGrp="1"/>
          </p:cNvSpPr>
          <p:nvPr>
            <p:ph type="dt" sz="half" idx="10"/>
          </p:nvPr>
        </p:nvSpPr>
        <p:spPr/>
        <p:txBody>
          <a:bodyPr/>
          <a:lstStyle/>
          <a:p>
            <a:pPr lvl="0"/>
            <a:endParaRPr lang="de-DE"/>
          </a:p>
        </p:txBody>
      </p:sp>
      <p:sp>
        <p:nvSpPr>
          <p:cNvPr id="5" name="Fußzeilenplatzhalter 4">
            <a:extLst>
              <a:ext uri="{FF2B5EF4-FFF2-40B4-BE49-F238E27FC236}">
                <a16:creationId xmlns:a16="http://schemas.microsoft.com/office/drawing/2014/main" id="{6E8F1741-D6F3-B0B4-FFCA-D8FF5BA52543}"/>
              </a:ext>
            </a:extLst>
          </p:cNvPr>
          <p:cNvSpPr>
            <a:spLocks noGrp="1"/>
          </p:cNvSpPr>
          <p:nvPr>
            <p:ph type="ftr" sz="quarter" idx="11"/>
          </p:nvPr>
        </p:nvSpPr>
        <p:spPr/>
        <p:txBody>
          <a:bodyPr/>
          <a:lstStyle/>
          <a:p>
            <a:pPr lvl="0"/>
            <a:endParaRPr lang="de-DE"/>
          </a:p>
        </p:txBody>
      </p:sp>
      <p:sp>
        <p:nvSpPr>
          <p:cNvPr id="6" name="Foliennummernplatzhalter 5">
            <a:extLst>
              <a:ext uri="{FF2B5EF4-FFF2-40B4-BE49-F238E27FC236}">
                <a16:creationId xmlns:a16="http://schemas.microsoft.com/office/drawing/2014/main" id="{EF681837-EFCC-18B3-66DC-5C52E0A2E203}"/>
              </a:ext>
            </a:extLst>
          </p:cNvPr>
          <p:cNvSpPr>
            <a:spLocks noGrp="1"/>
          </p:cNvSpPr>
          <p:nvPr>
            <p:ph type="sldNum" sz="quarter" idx="12"/>
          </p:nvPr>
        </p:nvSpPr>
        <p:spPr/>
        <p:txBody>
          <a:bodyPr/>
          <a:lstStyle/>
          <a:p>
            <a:pPr lvl="0"/>
            <a:fld id="{F5AFBCF9-3BE0-4F97-B3A5-D3A0D568F349}" type="slidenum">
              <a:t>‹Nr.›</a:t>
            </a:fld>
            <a:endParaRPr lang="de-DE"/>
          </a:p>
        </p:txBody>
      </p:sp>
    </p:spTree>
    <p:extLst>
      <p:ext uri="{BB962C8B-B14F-4D97-AF65-F5344CB8AC3E}">
        <p14:creationId xmlns:p14="http://schemas.microsoft.com/office/powerpoint/2010/main" val="3405708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A52C15-0BF5-7BBD-E127-170F35E822E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265AC6C-440F-3304-41C9-5067B1F7E70F}"/>
              </a:ext>
            </a:extLst>
          </p:cNvPr>
          <p:cNvSpPr>
            <a:spLocks noGrp="1"/>
          </p:cNvSpPr>
          <p:nvPr>
            <p:ph sz="half" idx="1"/>
          </p:nvPr>
        </p:nvSpPr>
        <p:spPr>
          <a:xfrm>
            <a:off x="503238" y="4056063"/>
            <a:ext cx="4459287" cy="209708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E31E35F3-F962-A320-7235-B2AAD78DEB09}"/>
              </a:ext>
            </a:extLst>
          </p:cNvPr>
          <p:cNvSpPr>
            <a:spLocks noGrp="1"/>
          </p:cNvSpPr>
          <p:nvPr>
            <p:ph sz="half" idx="2"/>
          </p:nvPr>
        </p:nvSpPr>
        <p:spPr>
          <a:xfrm>
            <a:off x="5114925" y="4056063"/>
            <a:ext cx="4460875" cy="209708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4A159A8-75DB-D04E-4FE4-9528A0A41121}"/>
              </a:ext>
            </a:extLst>
          </p:cNvPr>
          <p:cNvSpPr>
            <a:spLocks noGrp="1"/>
          </p:cNvSpPr>
          <p:nvPr>
            <p:ph type="dt" sz="half" idx="10"/>
          </p:nvPr>
        </p:nvSpPr>
        <p:spPr/>
        <p:txBody>
          <a:bodyPr/>
          <a:lstStyle/>
          <a:p>
            <a:pPr lvl="0"/>
            <a:endParaRPr lang="de-DE"/>
          </a:p>
        </p:txBody>
      </p:sp>
      <p:sp>
        <p:nvSpPr>
          <p:cNvPr id="6" name="Fußzeilenplatzhalter 5">
            <a:extLst>
              <a:ext uri="{FF2B5EF4-FFF2-40B4-BE49-F238E27FC236}">
                <a16:creationId xmlns:a16="http://schemas.microsoft.com/office/drawing/2014/main" id="{845BDCD7-6DB4-4BB4-D49F-EC20333A144D}"/>
              </a:ext>
            </a:extLst>
          </p:cNvPr>
          <p:cNvSpPr>
            <a:spLocks noGrp="1"/>
          </p:cNvSpPr>
          <p:nvPr>
            <p:ph type="ftr" sz="quarter" idx="11"/>
          </p:nvPr>
        </p:nvSpPr>
        <p:spPr/>
        <p:txBody>
          <a:bodyPr/>
          <a:lstStyle/>
          <a:p>
            <a:pPr lvl="0"/>
            <a:endParaRPr lang="de-DE"/>
          </a:p>
        </p:txBody>
      </p:sp>
      <p:sp>
        <p:nvSpPr>
          <p:cNvPr id="7" name="Foliennummernplatzhalter 6">
            <a:extLst>
              <a:ext uri="{FF2B5EF4-FFF2-40B4-BE49-F238E27FC236}">
                <a16:creationId xmlns:a16="http://schemas.microsoft.com/office/drawing/2014/main" id="{582ACF17-79FC-1872-E52E-14551FCEC651}"/>
              </a:ext>
            </a:extLst>
          </p:cNvPr>
          <p:cNvSpPr>
            <a:spLocks noGrp="1"/>
          </p:cNvSpPr>
          <p:nvPr>
            <p:ph type="sldNum" sz="quarter" idx="12"/>
          </p:nvPr>
        </p:nvSpPr>
        <p:spPr/>
        <p:txBody>
          <a:bodyPr/>
          <a:lstStyle/>
          <a:p>
            <a:pPr lvl="0"/>
            <a:fld id="{E38C64D1-48A4-41B9-A619-CE823B00A16E}" type="slidenum">
              <a:t>‹Nr.›</a:t>
            </a:fld>
            <a:endParaRPr lang="de-DE"/>
          </a:p>
        </p:txBody>
      </p:sp>
    </p:spTree>
    <p:extLst>
      <p:ext uri="{BB962C8B-B14F-4D97-AF65-F5344CB8AC3E}">
        <p14:creationId xmlns:p14="http://schemas.microsoft.com/office/powerpoint/2010/main" val="2961988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1CF9A68-138A-CEE6-D4BB-54BE61289D64}"/>
              </a:ext>
            </a:extLst>
          </p:cNvPr>
          <p:cNvSpPr>
            <a:spLocks noGrp="1"/>
          </p:cNvSpPr>
          <p:nvPr>
            <p:ph type="title"/>
          </p:nvPr>
        </p:nvSpPr>
        <p:spPr>
          <a:xfrm>
            <a:off x="693738" y="403225"/>
            <a:ext cx="8694737" cy="1460500"/>
          </a:xfrm>
        </p:spPr>
        <p:txBody>
          <a:bodyPr/>
          <a:lstStyle/>
          <a:p>
            <a:r>
              <a:rPr lang="de-DE"/>
              <a:t>Mastertitelformat bearbeiten</a:t>
            </a:r>
          </a:p>
        </p:txBody>
      </p:sp>
      <p:sp>
        <p:nvSpPr>
          <p:cNvPr id="3" name="Textplatzhalter 2">
            <a:extLst>
              <a:ext uri="{FF2B5EF4-FFF2-40B4-BE49-F238E27FC236}">
                <a16:creationId xmlns:a16="http://schemas.microsoft.com/office/drawing/2014/main" id="{9235EDB5-38F4-6C94-89DE-ADA1B2E55C47}"/>
              </a:ext>
            </a:extLst>
          </p:cNvPr>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25C3205F-795F-2DB6-C34E-DBAD98FC23B0}"/>
              </a:ext>
            </a:extLst>
          </p:cNvPr>
          <p:cNvSpPr>
            <a:spLocks noGrp="1"/>
          </p:cNvSpPr>
          <p:nvPr>
            <p:ph sz="half" idx="2"/>
          </p:nvPr>
        </p:nvSpPr>
        <p:spPr>
          <a:xfrm>
            <a:off x="693738" y="2760663"/>
            <a:ext cx="4265612" cy="40624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335F24B2-83C5-609E-DD94-26C8F93BC601}"/>
              </a:ext>
            </a:extLst>
          </p:cNvPr>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3619366A-DA5D-7FDD-E94C-EE5AF0098FEE}"/>
              </a:ext>
            </a:extLst>
          </p:cNvPr>
          <p:cNvSpPr>
            <a:spLocks noGrp="1"/>
          </p:cNvSpPr>
          <p:nvPr>
            <p:ph sz="quarter" idx="4"/>
          </p:nvPr>
        </p:nvSpPr>
        <p:spPr>
          <a:xfrm>
            <a:off x="5103813" y="2760663"/>
            <a:ext cx="4284662" cy="40624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29743473-EA3A-CA39-2FB1-9C724DCCCBC3}"/>
              </a:ext>
            </a:extLst>
          </p:cNvPr>
          <p:cNvSpPr>
            <a:spLocks noGrp="1"/>
          </p:cNvSpPr>
          <p:nvPr>
            <p:ph type="dt" sz="half" idx="10"/>
          </p:nvPr>
        </p:nvSpPr>
        <p:spPr/>
        <p:txBody>
          <a:bodyPr/>
          <a:lstStyle/>
          <a:p>
            <a:pPr lvl="0"/>
            <a:endParaRPr lang="de-DE"/>
          </a:p>
        </p:txBody>
      </p:sp>
      <p:sp>
        <p:nvSpPr>
          <p:cNvPr id="8" name="Fußzeilenplatzhalter 7">
            <a:extLst>
              <a:ext uri="{FF2B5EF4-FFF2-40B4-BE49-F238E27FC236}">
                <a16:creationId xmlns:a16="http://schemas.microsoft.com/office/drawing/2014/main" id="{CF016357-AB36-6E61-3BC6-0DCF88FEA5EB}"/>
              </a:ext>
            </a:extLst>
          </p:cNvPr>
          <p:cNvSpPr>
            <a:spLocks noGrp="1"/>
          </p:cNvSpPr>
          <p:nvPr>
            <p:ph type="ftr" sz="quarter" idx="11"/>
          </p:nvPr>
        </p:nvSpPr>
        <p:spPr/>
        <p:txBody>
          <a:bodyPr/>
          <a:lstStyle/>
          <a:p>
            <a:pPr lvl="0"/>
            <a:endParaRPr lang="de-DE"/>
          </a:p>
        </p:txBody>
      </p:sp>
      <p:sp>
        <p:nvSpPr>
          <p:cNvPr id="9" name="Foliennummernplatzhalter 8">
            <a:extLst>
              <a:ext uri="{FF2B5EF4-FFF2-40B4-BE49-F238E27FC236}">
                <a16:creationId xmlns:a16="http://schemas.microsoft.com/office/drawing/2014/main" id="{0A8548FD-51E6-6903-0CBA-0DFA7A7FAA53}"/>
              </a:ext>
            </a:extLst>
          </p:cNvPr>
          <p:cNvSpPr>
            <a:spLocks noGrp="1"/>
          </p:cNvSpPr>
          <p:nvPr>
            <p:ph type="sldNum" sz="quarter" idx="12"/>
          </p:nvPr>
        </p:nvSpPr>
        <p:spPr/>
        <p:txBody>
          <a:bodyPr/>
          <a:lstStyle/>
          <a:p>
            <a:pPr lvl="0"/>
            <a:fld id="{57BB136F-93B0-4366-BC61-4AA9586865DB}" type="slidenum">
              <a:t>‹Nr.›</a:t>
            </a:fld>
            <a:endParaRPr lang="de-DE"/>
          </a:p>
        </p:txBody>
      </p:sp>
    </p:spTree>
    <p:extLst>
      <p:ext uri="{BB962C8B-B14F-4D97-AF65-F5344CB8AC3E}">
        <p14:creationId xmlns:p14="http://schemas.microsoft.com/office/powerpoint/2010/main" val="1876634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166DB4-E46F-B1AB-1B22-E58E27345F40}"/>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8CEE87F4-DAA0-A055-3904-00903AB2D8F7}"/>
              </a:ext>
            </a:extLst>
          </p:cNvPr>
          <p:cNvSpPr>
            <a:spLocks noGrp="1"/>
          </p:cNvSpPr>
          <p:nvPr>
            <p:ph type="dt" sz="half" idx="10"/>
          </p:nvPr>
        </p:nvSpPr>
        <p:spPr/>
        <p:txBody>
          <a:bodyPr/>
          <a:lstStyle/>
          <a:p>
            <a:pPr lvl="0"/>
            <a:endParaRPr lang="de-DE"/>
          </a:p>
        </p:txBody>
      </p:sp>
      <p:sp>
        <p:nvSpPr>
          <p:cNvPr id="4" name="Fußzeilenplatzhalter 3">
            <a:extLst>
              <a:ext uri="{FF2B5EF4-FFF2-40B4-BE49-F238E27FC236}">
                <a16:creationId xmlns:a16="http://schemas.microsoft.com/office/drawing/2014/main" id="{EE8FEDAE-7755-A4A6-6393-E5560007B662}"/>
              </a:ext>
            </a:extLst>
          </p:cNvPr>
          <p:cNvSpPr>
            <a:spLocks noGrp="1"/>
          </p:cNvSpPr>
          <p:nvPr>
            <p:ph type="ftr" sz="quarter" idx="11"/>
          </p:nvPr>
        </p:nvSpPr>
        <p:spPr/>
        <p:txBody>
          <a:bodyPr/>
          <a:lstStyle/>
          <a:p>
            <a:pPr lvl="0"/>
            <a:endParaRPr lang="de-DE"/>
          </a:p>
        </p:txBody>
      </p:sp>
      <p:sp>
        <p:nvSpPr>
          <p:cNvPr id="5" name="Foliennummernplatzhalter 4">
            <a:extLst>
              <a:ext uri="{FF2B5EF4-FFF2-40B4-BE49-F238E27FC236}">
                <a16:creationId xmlns:a16="http://schemas.microsoft.com/office/drawing/2014/main" id="{CCC9DD40-4ABA-2261-22E0-44A42DDF9E86}"/>
              </a:ext>
            </a:extLst>
          </p:cNvPr>
          <p:cNvSpPr>
            <a:spLocks noGrp="1"/>
          </p:cNvSpPr>
          <p:nvPr>
            <p:ph type="sldNum" sz="quarter" idx="12"/>
          </p:nvPr>
        </p:nvSpPr>
        <p:spPr/>
        <p:txBody>
          <a:bodyPr/>
          <a:lstStyle/>
          <a:p>
            <a:pPr lvl="0"/>
            <a:fld id="{F3770502-193C-40FD-B026-BB0A82B8E67C}" type="slidenum">
              <a:t>‹Nr.›</a:t>
            </a:fld>
            <a:endParaRPr lang="de-DE"/>
          </a:p>
        </p:txBody>
      </p:sp>
    </p:spTree>
    <p:extLst>
      <p:ext uri="{BB962C8B-B14F-4D97-AF65-F5344CB8AC3E}">
        <p14:creationId xmlns:p14="http://schemas.microsoft.com/office/powerpoint/2010/main" val="4230178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1776D0D3-BB07-A665-C897-C4C2D79BC7D4}"/>
              </a:ext>
            </a:extLst>
          </p:cNvPr>
          <p:cNvSpPr>
            <a:spLocks noGrp="1"/>
          </p:cNvSpPr>
          <p:nvPr>
            <p:ph type="dt" sz="half" idx="10"/>
          </p:nvPr>
        </p:nvSpPr>
        <p:spPr/>
        <p:txBody>
          <a:bodyPr/>
          <a:lstStyle/>
          <a:p>
            <a:pPr lvl="0"/>
            <a:endParaRPr lang="de-DE"/>
          </a:p>
        </p:txBody>
      </p:sp>
      <p:sp>
        <p:nvSpPr>
          <p:cNvPr id="3" name="Fußzeilenplatzhalter 2">
            <a:extLst>
              <a:ext uri="{FF2B5EF4-FFF2-40B4-BE49-F238E27FC236}">
                <a16:creationId xmlns:a16="http://schemas.microsoft.com/office/drawing/2014/main" id="{D2DD254C-121A-5F24-E4EB-54C9A2D97CDC}"/>
              </a:ext>
            </a:extLst>
          </p:cNvPr>
          <p:cNvSpPr>
            <a:spLocks noGrp="1"/>
          </p:cNvSpPr>
          <p:nvPr>
            <p:ph type="ftr" sz="quarter" idx="11"/>
          </p:nvPr>
        </p:nvSpPr>
        <p:spPr/>
        <p:txBody>
          <a:bodyPr/>
          <a:lstStyle/>
          <a:p>
            <a:pPr lvl="0"/>
            <a:endParaRPr lang="de-DE"/>
          </a:p>
        </p:txBody>
      </p:sp>
      <p:sp>
        <p:nvSpPr>
          <p:cNvPr id="4" name="Foliennummernplatzhalter 3">
            <a:extLst>
              <a:ext uri="{FF2B5EF4-FFF2-40B4-BE49-F238E27FC236}">
                <a16:creationId xmlns:a16="http://schemas.microsoft.com/office/drawing/2014/main" id="{1A62BEB6-4839-82E1-AC1B-2E04694F3F1A}"/>
              </a:ext>
            </a:extLst>
          </p:cNvPr>
          <p:cNvSpPr>
            <a:spLocks noGrp="1"/>
          </p:cNvSpPr>
          <p:nvPr>
            <p:ph type="sldNum" sz="quarter" idx="12"/>
          </p:nvPr>
        </p:nvSpPr>
        <p:spPr/>
        <p:txBody>
          <a:bodyPr/>
          <a:lstStyle/>
          <a:p>
            <a:pPr lvl="0"/>
            <a:fld id="{5520DC02-EBEF-4E8A-B4C5-369C19D3BC65}" type="slidenum">
              <a:t>‹Nr.›</a:t>
            </a:fld>
            <a:endParaRPr lang="de-DE"/>
          </a:p>
        </p:txBody>
      </p:sp>
    </p:spTree>
    <p:extLst>
      <p:ext uri="{BB962C8B-B14F-4D97-AF65-F5344CB8AC3E}">
        <p14:creationId xmlns:p14="http://schemas.microsoft.com/office/powerpoint/2010/main" val="3249697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47F48D-4F46-C84F-B515-42A05EAB3BC8}"/>
              </a:ext>
            </a:extLst>
          </p:cNvPr>
          <p:cNvSpPr>
            <a:spLocks noGrp="1"/>
          </p:cNvSpPr>
          <p:nvPr>
            <p:ph type="title"/>
          </p:nvPr>
        </p:nvSpPr>
        <p:spPr>
          <a:xfrm>
            <a:off x="693738" y="503238"/>
            <a:ext cx="3251200" cy="17653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5C60918B-60F1-1A72-5CFD-9789EE6E0B65}"/>
              </a:ext>
            </a:extLst>
          </p:cNvPr>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CE39EECC-5F93-32D4-458F-1F702D9B9E3F}"/>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DE0BD1EB-8C5A-6BAB-6D37-72758047569E}"/>
              </a:ext>
            </a:extLst>
          </p:cNvPr>
          <p:cNvSpPr>
            <a:spLocks noGrp="1"/>
          </p:cNvSpPr>
          <p:nvPr>
            <p:ph type="dt" sz="half" idx="10"/>
          </p:nvPr>
        </p:nvSpPr>
        <p:spPr/>
        <p:txBody>
          <a:bodyPr/>
          <a:lstStyle/>
          <a:p>
            <a:pPr lvl="0"/>
            <a:endParaRPr lang="de-DE"/>
          </a:p>
        </p:txBody>
      </p:sp>
      <p:sp>
        <p:nvSpPr>
          <p:cNvPr id="6" name="Fußzeilenplatzhalter 5">
            <a:extLst>
              <a:ext uri="{FF2B5EF4-FFF2-40B4-BE49-F238E27FC236}">
                <a16:creationId xmlns:a16="http://schemas.microsoft.com/office/drawing/2014/main" id="{DB85D33F-C11D-924B-D650-4F54EEF0C369}"/>
              </a:ext>
            </a:extLst>
          </p:cNvPr>
          <p:cNvSpPr>
            <a:spLocks noGrp="1"/>
          </p:cNvSpPr>
          <p:nvPr>
            <p:ph type="ftr" sz="quarter" idx="11"/>
          </p:nvPr>
        </p:nvSpPr>
        <p:spPr/>
        <p:txBody>
          <a:bodyPr/>
          <a:lstStyle/>
          <a:p>
            <a:pPr lvl="0"/>
            <a:endParaRPr lang="de-DE"/>
          </a:p>
        </p:txBody>
      </p:sp>
      <p:sp>
        <p:nvSpPr>
          <p:cNvPr id="7" name="Foliennummernplatzhalter 6">
            <a:extLst>
              <a:ext uri="{FF2B5EF4-FFF2-40B4-BE49-F238E27FC236}">
                <a16:creationId xmlns:a16="http://schemas.microsoft.com/office/drawing/2014/main" id="{AAEFE5C2-F544-8E25-6B1B-03EB3AE0D7A7}"/>
              </a:ext>
            </a:extLst>
          </p:cNvPr>
          <p:cNvSpPr>
            <a:spLocks noGrp="1"/>
          </p:cNvSpPr>
          <p:nvPr>
            <p:ph type="sldNum" sz="quarter" idx="12"/>
          </p:nvPr>
        </p:nvSpPr>
        <p:spPr/>
        <p:txBody>
          <a:bodyPr/>
          <a:lstStyle/>
          <a:p>
            <a:pPr lvl="0"/>
            <a:fld id="{CBE6E380-D8B8-46D1-A9C6-308939FAA009}" type="slidenum">
              <a:t>‹Nr.›</a:t>
            </a:fld>
            <a:endParaRPr lang="de-DE"/>
          </a:p>
        </p:txBody>
      </p:sp>
    </p:spTree>
    <p:extLst>
      <p:ext uri="{BB962C8B-B14F-4D97-AF65-F5344CB8AC3E}">
        <p14:creationId xmlns:p14="http://schemas.microsoft.com/office/powerpoint/2010/main" val="2392678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858960-0BD3-71AC-8D80-A205F1694D41}"/>
              </a:ext>
            </a:extLst>
          </p:cNvPr>
          <p:cNvSpPr>
            <a:spLocks noGrp="1"/>
          </p:cNvSpPr>
          <p:nvPr>
            <p:ph type="title"/>
          </p:nvPr>
        </p:nvSpPr>
        <p:spPr>
          <a:xfrm>
            <a:off x="693738" y="503238"/>
            <a:ext cx="3251200" cy="17653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139CAC25-1BBC-01D4-01AF-DAD0793EA55F}"/>
              </a:ext>
            </a:extLst>
          </p:cNvPr>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3AE9B3A2-3852-60B8-1635-6A46CC45ACAA}"/>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9EB16385-4CB8-DF3B-711C-1E452BACD83B}"/>
              </a:ext>
            </a:extLst>
          </p:cNvPr>
          <p:cNvSpPr>
            <a:spLocks noGrp="1"/>
          </p:cNvSpPr>
          <p:nvPr>
            <p:ph type="dt" sz="half" idx="10"/>
          </p:nvPr>
        </p:nvSpPr>
        <p:spPr/>
        <p:txBody>
          <a:bodyPr/>
          <a:lstStyle/>
          <a:p>
            <a:pPr lvl="0"/>
            <a:endParaRPr lang="de-DE"/>
          </a:p>
        </p:txBody>
      </p:sp>
      <p:sp>
        <p:nvSpPr>
          <p:cNvPr id="6" name="Fußzeilenplatzhalter 5">
            <a:extLst>
              <a:ext uri="{FF2B5EF4-FFF2-40B4-BE49-F238E27FC236}">
                <a16:creationId xmlns:a16="http://schemas.microsoft.com/office/drawing/2014/main" id="{4A9548E8-2B40-2E58-4046-BEAC6B2578BD}"/>
              </a:ext>
            </a:extLst>
          </p:cNvPr>
          <p:cNvSpPr>
            <a:spLocks noGrp="1"/>
          </p:cNvSpPr>
          <p:nvPr>
            <p:ph type="ftr" sz="quarter" idx="11"/>
          </p:nvPr>
        </p:nvSpPr>
        <p:spPr/>
        <p:txBody>
          <a:bodyPr/>
          <a:lstStyle/>
          <a:p>
            <a:pPr lvl="0"/>
            <a:endParaRPr lang="de-DE"/>
          </a:p>
        </p:txBody>
      </p:sp>
      <p:sp>
        <p:nvSpPr>
          <p:cNvPr id="7" name="Foliennummernplatzhalter 6">
            <a:extLst>
              <a:ext uri="{FF2B5EF4-FFF2-40B4-BE49-F238E27FC236}">
                <a16:creationId xmlns:a16="http://schemas.microsoft.com/office/drawing/2014/main" id="{6C5A7B2F-190A-7685-231F-AC5F56CEB9B7}"/>
              </a:ext>
            </a:extLst>
          </p:cNvPr>
          <p:cNvSpPr>
            <a:spLocks noGrp="1"/>
          </p:cNvSpPr>
          <p:nvPr>
            <p:ph type="sldNum" sz="quarter" idx="12"/>
          </p:nvPr>
        </p:nvSpPr>
        <p:spPr/>
        <p:txBody>
          <a:bodyPr/>
          <a:lstStyle/>
          <a:p>
            <a:pPr lvl="0"/>
            <a:fld id="{60661C40-66D0-4D55-8BB3-7416ED090BA1}" type="slidenum">
              <a:t>‹Nr.›</a:t>
            </a:fld>
            <a:endParaRPr lang="de-DE"/>
          </a:p>
        </p:txBody>
      </p:sp>
    </p:spTree>
    <p:extLst>
      <p:ext uri="{BB962C8B-B14F-4D97-AF65-F5344CB8AC3E}">
        <p14:creationId xmlns:p14="http://schemas.microsoft.com/office/powerpoint/2010/main" val="1720088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2" name="">
            <a:extLst>
              <a:ext uri="{FF2B5EF4-FFF2-40B4-BE49-F238E27FC236}">
                <a16:creationId xmlns:a16="http://schemas.microsoft.com/office/drawing/2014/main" id="{BB1FE4AA-3AD1-BECD-E36B-A43086AE40A3}"/>
              </a:ext>
            </a:extLst>
          </p:cNvPr>
          <p:cNvPicPr>
            <a:picLocks noChangeAspect="1"/>
          </p:cNvPicPr>
          <p:nvPr/>
        </p:nvPicPr>
        <p:blipFill>
          <a:blip r:embed="rId13">
            <a:lum/>
            <a:alphaModFix/>
          </a:blip>
          <a:srcRect/>
          <a:stretch>
            <a:fillRect/>
          </a:stretch>
        </p:blipFill>
        <p:spPr>
          <a:xfrm>
            <a:off x="0" y="5806440"/>
            <a:ext cx="10079640" cy="1754280"/>
          </a:xfrm>
          <a:prstGeom prst="rect">
            <a:avLst/>
          </a:prstGeom>
          <a:noFill/>
          <a:ln>
            <a:noFill/>
          </a:ln>
        </p:spPr>
      </p:pic>
      <p:sp>
        <p:nvSpPr>
          <p:cNvPr id="3" name="Titelplatzhalter 2">
            <a:extLst>
              <a:ext uri="{FF2B5EF4-FFF2-40B4-BE49-F238E27FC236}">
                <a16:creationId xmlns:a16="http://schemas.microsoft.com/office/drawing/2014/main" id="{0C78CD04-FF09-4E14-D872-9132EC72FD99}"/>
              </a:ext>
            </a:extLst>
          </p:cNvPr>
          <p:cNvSpPr txBox="1">
            <a:spLocks noGrp="1"/>
          </p:cNvSpPr>
          <p:nvPr>
            <p:ph type="title"/>
          </p:nvPr>
        </p:nvSpPr>
        <p:spPr>
          <a:xfrm>
            <a:off x="0" y="2341080"/>
            <a:ext cx="9071640" cy="1262160"/>
          </a:xfrm>
          <a:prstGeom prst="rect">
            <a:avLst/>
          </a:prstGeom>
          <a:noFill/>
          <a:ln>
            <a:noFill/>
          </a:ln>
        </p:spPr>
        <p:txBody>
          <a:bodyPr lIns="0" tIns="0" rIns="0" bIns="0" anchor="ctr"/>
          <a:lstStyle/>
          <a:p>
            <a:endParaRPr lang="de-DE"/>
          </a:p>
        </p:txBody>
      </p:sp>
      <p:sp>
        <p:nvSpPr>
          <p:cNvPr id="4" name="Textplatzhalter 3">
            <a:extLst>
              <a:ext uri="{FF2B5EF4-FFF2-40B4-BE49-F238E27FC236}">
                <a16:creationId xmlns:a16="http://schemas.microsoft.com/office/drawing/2014/main" id="{D5DE18F6-D788-D583-F7BE-748B0F634E7C}"/>
              </a:ext>
            </a:extLst>
          </p:cNvPr>
          <p:cNvSpPr txBox="1">
            <a:spLocks noGrp="1"/>
          </p:cNvSpPr>
          <p:nvPr>
            <p:ph type="body" idx="1"/>
          </p:nvPr>
        </p:nvSpPr>
        <p:spPr>
          <a:xfrm>
            <a:off x="503999" y="4056120"/>
            <a:ext cx="9071640" cy="2097360"/>
          </a:xfrm>
          <a:prstGeom prst="rect">
            <a:avLst/>
          </a:prstGeom>
          <a:noFill/>
          <a:ln>
            <a:noFill/>
          </a:ln>
        </p:spPr>
        <p:txBody>
          <a:bodyPr lIns="0" tIns="0" rIns="0" bIns="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C53E056-B37A-C0E6-8DE7-99A2D79AC79A}"/>
              </a:ext>
            </a:extLst>
          </p:cNvPr>
          <p:cNvSpPr txBox="1">
            <a:spLocks noGrp="1"/>
          </p:cNvSpPr>
          <p:nvPr>
            <p:ph type="dt" sz="half" idx="2"/>
          </p:nvPr>
        </p:nvSpPr>
        <p:spPr>
          <a:xfrm>
            <a:off x="503999" y="6887160"/>
            <a:ext cx="2348280" cy="521280"/>
          </a:xfrm>
          <a:prstGeom prst="rect">
            <a:avLst/>
          </a:prstGeom>
          <a:noFill/>
          <a:ln>
            <a:noFill/>
          </a:ln>
        </p:spPr>
        <p:txBody>
          <a:bodyPr vert="horz" lIns="0" tIns="0" rIns="0" bIns="0" anchorCtr="0">
            <a:noAutofit/>
          </a:bodyPr>
          <a:lstStyle>
            <a:lvl1pPr lvl="0" rtl="0" hangingPunct="0">
              <a:buNone/>
              <a:tabLst/>
              <a:defRPr lang="de-DE" sz="1400" kern="1200">
                <a:latin typeface="Liberation Sans" pitchFamily="18"/>
                <a:ea typeface="DejaVu Sans" pitchFamily="2"/>
                <a:cs typeface="DejaVu Sans" pitchFamily="2"/>
              </a:defRPr>
            </a:lvl1pPr>
          </a:lstStyle>
          <a:p>
            <a:pPr lvl="0"/>
            <a:endParaRPr lang="de-DE"/>
          </a:p>
        </p:txBody>
      </p:sp>
      <p:sp>
        <p:nvSpPr>
          <p:cNvPr id="6" name="Fußzeilenplatzhalter 5">
            <a:extLst>
              <a:ext uri="{FF2B5EF4-FFF2-40B4-BE49-F238E27FC236}">
                <a16:creationId xmlns:a16="http://schemas.microsoft.com/office/drawing/2014/main" id="{B33A6C69-581C-0026-5EF9-F846DFFA2435}"/>
              </a:ext>
            </a:extLst>
          </p:cNvPr>
          <p:cNvSpPr txBox="1">
            <a:spLocks noGrp="1"/>
          </p:cNvSpPr>
          <p:nvPr>
            <p:ph type="ftr" sz="quarter" idx="3"/>
          </p:nvPr>
        </p:nvSpPr>
        <p:spPr>
          <a:xfrm>
            <a:off x="3447360" y="6887160"/>
            <a:ext cx="3195000" cy="521280"/>
          </a:xfrm>
          <a:prstGeom prst="rect">
            <a:avLst/>
          </a:prstGeom>
          <a:noFill/>
          <a:ln>
            <a:noFill/>
          </a:ln>
        </p:spPr>
        <p:txBody>
          <a:bodyPr vert="horz" lIns="0" tIns="0" rIns="0" bIns="0" anchorCtr="0">
            <a:noAutofit/>
          </a:bodyPr>
          <a:lstStyle>
            <a:lvl1pPr lvl="0" algn="ctr" rtl="0" hangingPunct="0">
              <a:buNone/>
              <a:tabLst/>
              <a:defRPr lang="de-DE" sz="1400" kern="1200">
                <a:latin typeface="Liberation Sans" pitchFamily="18"/>
                <a:ea typeface="DejaVu Sans" pitchFamily="2"/>
                <a:cs typeface="DejaVu Sans" pitchFamily="2"/>
              </a:defRPr>
            </a:lvl1pPr>
          </a:lstStyle>
          <a:p>
            <a:pPr lvl="0"/>
            <a:endParaRPr lang="de-DE"/>
          </a:p>
        </p:txBody>
      </p:sp>
      <p:sp>
        <p:nvSpPr>
          <p:cNvPr id="7" name="Foliennummernplatzhalter 6">
            <a:extLst>
              <a:ext uri="{FF2B5EF4-FFF2-40B4-BE49-F238E27FC236}">
                <a16:creationId xmlns:a16="http://schemas.microsoft.com/office/drawing/2014/main" id="{9836E118-1AB8-9061-0943-367035159E95}"/>
              </a:ext>
            </a:extLst>
          </p:cNvPr>
          <p:cNvSpPr txBox="1">
            <a:spLocks noGrp="1"/>
          </p:cNvSpPr>
          <p:nvPr>
            <p:ph type="sldNum" sz="quarter" idx="4"/>
          </p:nvPr>
        </p:nvSpPr>
        <p:spPr>
          <a:xfrm>
            <a:off x="7227360" y="6887160"/>
            <a:ext cx="2348280" cy="521280"/>
          </a:xfrm>
          <a:prstGeom prst="rect">
            <a:avLst/>
          </a:prstGeom>
          <a:noFill/>
          <a:ln>
            <a:noFill/>
          </a:ln>
        </p:spPr>
        <p:txBody>
          <a:bodyPr vert="horz" lIns="0" tIns="0" rIns="0" bIns="0" anchorCtr="0">
            <a:noAutofit/>
          </a:bodyPr>
          <a:lstStyle>
            <a:lvl1pPr lvl="0" algn="r" rtl="0" hangingPunct="0">
              <a:buNone/>
              <a:tabLst/>
              <a:defRPr lang="de-DE" sz="1400" kern="1200">
                <a:latin typeface="Liberation Sans" pitchFamily="18"/>
                <a:ea typeface="DejaVu Sans" pitchFamily="2"/>
                <a:cs typeface="DejaVu Sans" pitchFamily="2"/>
              </a:defRPr>
            </a:lvl1pPr>
          </a:lstStyle>
          <a:p>
            <a:pPr lvl="0"/>
            <a:fld id="{C7136CF5-CD50-4381-B979-841679307A58}" type="slidenum">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hangingPunct="0">
        <a:tabLst/>
        <a:defRPr lang="de-DE" sz="4400" b="0" i="0" u="none" strike="noStrike" kern="1200" cap="none">
          <a:ln>
            <a:noFill/>
          </a:ln>
          <a:solidFill>
            <a:srgbClr val="006699"/>
          </a:solidFill>
          <a:highlight>
            <a:scrgbClr r="0" g="0" b="0">
              <a:alpha val="0"/>
            </a:scrgbClr>
          </a:highlight>
          <a:latin typeface="Liberation Sans" pitchFamily="18"/>
        </a:defRPr>
      </a:lvl1pPr>
    </p:titleStyle>
    <p:bodyStyle>
      <a:lvl1pPr hangingPunct="0">
        <a:spcBef>
          <a:spcPts val="1417"/>
        </a:spcBef>
        <a:spcAft>
          <a:spcPts val="0"/>
        </a:spcAft>
        <a:tabLst/>
        <a:defRPr lang="de-DE" sz="3200" b="0" i="0" u="none" strike="noStrike" kern="1200" cap="none">
          <a:ln>
            <a:noFill/>
          </a:ln>
          <a:highlight>
            <a:scrgbClr r="0" g="0" b="0">
              <a:alpha val="0"/>
            </a:scrgbClr>
          </a:highlight>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Freihandform: Form 1">
            <a:extLst>
              <a:ext uri="{FF2B5EF4-FFF2-40B4-BE49-F238E27FC236}">
                <a16:creationId xmlns:a16="http://schemas.microsoft.com/office/drawing/2014/main" id="{E19DA6D1-5DE5-9523-57B9-A48EC3938040}"/>
              </a:ext>
            </a:extLst>
          </p:cNvPr>
          <p:cNvSpPr/>
          <p:nvPr/>
        </p:nvSpPr>
        <p:spPr>
          <a:xfrm>
            <a:off x="0" y="0"/>
            <a:ext cx="10076760" cy="94175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DFF2FC"/>
              </a:gs>
              <a:gs pos="100000">
                <a:srgbClr val="009BDD"/>
              </a:gs>
            </a:gsLst>
            <a:lin ang="10800000"/>
          </a:gradFill>
          <a:ln>
            <a:noFill/>
            <a:prstDash val="solid"/>
          </a:ln>
        </p:spPr>
        <p:txBody>
          <a:bodyPr lIns="0" tIns="0" rIns="0" bIns="0" anchor="ctr" anchorCtr="0">
            <a:noAutofit/>
          </a:bodyPr>
          <a:lstStyle/>
          <a:p>
            <a:pPr lvl="0" hangingPunct="0">
              <a:buNone/>
              <a:tabLst/>
            </a:pPr>
            <a:endParaRPr lang="de-DE" sz="2400" kern="1200">
              <a:latin typeface="Liberation Sans" pitchFamily="18"/>
              <a:ea typeface="DejaVu Sans" pitchFamily="2"/>
              <a:cs typeface="DejaVu Sans" pitchFamily="2"/>
            </a:endParaRPr>
          </a:p>
        </p:txBody>
      </p:sp>
      <p:sp>
        <p:nvSpPr>
          <p:cNvPr id="3" name="Freihandform: Form 2">
            <a:extLst>
              <a:ext uri="{FF2B5EF4-FFF2-40B4-BE49-F238E27FC236}">
                <a16:creationId xmlns:a16="http://schemas.microsoft.com/office/drawing/2014/main" id="{2754EECC-DC61-9048-8D3B-CAF046E5A82F}"/>
              </a:ext>
            </a:extLst>
          </p:cNvPr>
          <p:cNvSpPr/>
          <p:nvPr/>
        </p:nvSpPr>
        <p:spPr>
          <a:xfrm>
            <a:off x="0" y="6620400"/>
            <a:ext cx="10076760" cy="94175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gradFill>
            <a:gsLst>
              <a:gs pos="0">
                <a:srgbClr val="DFF2FC"/>
              </a:gs>
              <a:gs pos="100000">
                <a:srgbClr val="009BDD"/>
              </a:gs>
            </a:gsLst>
            <a:lin ang="10800000"/>
          </a:gradFill>
          <a:ln>
            <a:noFill/>
            <a:prstDash val="solid"/>
          </a:ln>
        </p:spPr>
        <p:txBody>
          <a:bodyPr lIns="0" tIns="0" rIns="0" bIns="0" anchor="ctr" anchorCtr="0">
            <a:noAutofit/>
          </a:bodyPr>
          <a:lstStyle/>
          <a:p>
            <a:pPr lvl="0" hangingPunct="0">
              <a:buNone/>
              <a:tabLst/>
            </a:pPr>
            <a:endParaRPr lang="de-DE" sz="2400" kern="1200">
              <a:latin typeface="Liberation Sans" pitchFamily="18"/>
              <a:ea typeface="DejaVu Sans" pitchFamily="2"/>
              <a:cs typeface="DejaVu Sans" pitchFamily="2"/>
            </a:endParaRPr>
          </a:p>
        </p:txBody>
      </p:sp>
      <p:sp>
        <p:nvSpPr>
          <p:cNvPr id="4" name="Titelplatzhalter 3">
            <a:extLst>
              <a:ext uri="{FF2B5EF4-FFF2-40B4-BE49-F238E27FC236}">
                <a16:creationId xmlns:a16="http://schemas.microsoft.com/office/drawing/2014/main" id="{7F0A0728-49A7-33AF-49DA-2FC01384CFFF}"/>
              </a:ext>
            </a:extLst>
          </p:cNvPr>
          <p:cNvSpPr txBox="1">
            <a:spLocks noGrp="1"/>
          </p:cNvSpPr>
          <p:nvPr>
            <p:ph type="title"/>
          </p:nvPr>
        </p:nvSpPr>
        <p:spPr>
          <a:xfrm>
            <a:off x="503999" y="301320"/>
            <a:ext cx="9071640" cy="637560"/>
          </a:xfrm>
          <a:prstGeom prst="rect">
            <a:avLst/>
          </a:prstGeom>
          <a:noFill/>
          <a:ln>
            <a:noFill/>
          </a:ln>
        </p:spPr>
        <p:txBody>
          <a:bodyPr lIns="0" tIns="0" rIns="0" bIns="0" anchor="ctr"/>
          <a:lstStyle/>
          <a:p>
            <a:endParaRPr lang="de-DE"/>
          </a:p>
        </p:txBody>
      </p:sp>
      <p:sp>
        <p:nvSpPr>
          <p:cNvPr id="5" name="Textplatzhalter 4">
            <a:extLst>
              <a:ext uri="{FF2B5EF4-FFF2-40B4-BE49-F238E27FC236}">
                <a16:creationId xmlns:a16="http://schemas.microsoft.com/office/drawing/2014/main" id="{CFEB3292-2127-62D0-8988-32B1F4D1E1B9}"/>
              </a:ext>
            </a:extLst>
          </p:cNvPr>
          <p:cNvSpPr txBox="1">
            <a:spLocks noGrp="1"/>
          </p:cNvSpPr>
          <p:nvPr>
            <p:ph type="body" idx="1"/>
          </p:nvPr>
        </p:nvSpPr>
        <p:spPr>
          <a:xfrm>
            <a:off x="503999" y="1769040"/>
            <a:ext cx="9071640" cy="4384440"/>
          </a:xfrm>
          <a:prstGeom prst="rect">
            <a:avLst/>
          </a:prstGeom>
          <a:noFill/>
          <a:ln>
            <a:noFill/>
          </a:ln>
        </p:spPr>
        <p:txBody>
          <a:bodyPr lIns="0" tIns="0" rIns="0" bIns="0">
            <a:no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Datumsplatzhalter 5">
            <a:extLst>
              <a:ext uri="{FF2B5EF4-FFF2-40B4-BE49-F238E27FC236}">
                <a16:creationId xmlns:a16="http://schemas.microsoft.com/office/drawing/2014/main" id="{B0EE3C77-F555-5DFE-0F3A-1F7A23C17B35}"/>
              </a:ext>
            </a:extLst>
          </p:cNvPr>
          <p:cNvSpPr txBox="1">
            <a:spLocks noGrp="1"/>
          </p:cNvSpPr>
          <p:nvPr>
            <p:ph type="dt" sz="half" idx="2"/>
          </p:nvPr>
        </p:nvSpPr>
        <p:spPr>
          <a:xfrm>
            <a:off x="503999" y="6887160"/>
            <a:ext cx="2348280" cy="521280"/>
          </a:xfrm>
          <a:prstGeom prst="rect">
            <a:avLst/>
          </a:prstGeom>
          <a:noFill/>
          <a:ln>
            <a:noFill/>
          </a:ln>
        </p:spPr>
        <p:txBody>
          <a:bodyPr vert="horz" lIns="0" tIns="0" rIns="0" bIns="0" anchorCtr="0">
            <a:noAutofit/>
          </a:bodyPr>
          <a:lstStyle>
            <a:lvl1pPr lvl="0" rtl="0" hangingPunct="0">
              <a:buNone/>
              <a:tabLst/>
              <a:defRPr lang="de-DE" sz="1400" kern="1200">
                <a:latin typeface="Liberation Sans" pitchFamily="18"/>
                <a:ea typeface="DejaVu Sans" pitchFamily="2"/>
                <a:cs typeface="DejaVu Sans" pitchFamily="2"/>
              </a:defRPr>
            </a:lvl1pPr>
          </a:lstStyle>
          <a:p>
            <a:pPr lvl="0"/>
            <a:endParaRPr lang="de-DE"/>
          </a:p>
        </p:txBody>
      </p:sp>
      <p:sp>
        <p:nvSpPr>
          <p:cNvPr id="7" name="Fußzeilenplatzhalter 6">
            <a:extLst>
              <a:ext uri="{FF2B5EF4-FFF2-40B4-BE49-F238E27FC236}">
                <a16:creationId xmlns:a16="http://schemas.microsoft.com/office/drawing/2014/main" id="{473E4E8C-FC59-23BB-AD02-0F4AF7C8F7C1}"/>
              </a:ext>
            </a:extLst>
          </p:cNvPr>
          <p:cNvSpPr txBox="1">
            <a:spLocks noGrp="1"/>
          </p:cNvSpPr>
          <p:nvPr>
            <p:ph type="ftr" sz="quarter" idx="3"/>
          </p:nvPr>
        </p:nvSpPr>
        <p:spPr>
          <a:xfrm>
            <a:off x="3447360" y="6887160"/>
            <a:ext cx="3195000" cy="521280"/>
          </a:xfrm>
          <a:prstGeom prst="rect">
            <a:avLst/>
          </a:prstGeom>
          <a:noFill/>
          <a:ln>
            <a:noFill/>
          </a:ln>
        </p:spPr>
        <p:txBody>
          <a:bodyPr vert="horz" lIns="0" tIns="0" rIns="0" bIns="0" anchorCtr="0">
            <a:noAutofit/>
          </a:bodyPr>
          <a:lstStyle>
            <a:lvl1pPr lvl="0" algn="ctr" rtl="0" hangingPunct="0">
              <a:buNone/>
              <a:tabLst/>
              <a:defRPr lang="de-DE" sz="1400" kern="1200">
                <a:latin typeface="Liberation Sans" pitchFamily="18"/>
                <a:ea typeface="DejaVu Sans" pitchFamily="2"/>
                <a:cs typeface="DejaVu Sans" pitchFamily="2"/>
              </a:defRPr>
            </a:lvl1pPr>
          </a:lstStyle>
          <a:p>
            <a:pPr lvl="0"/>
            <a:endParaRPr lang="de-DE"/>
          </a:p>
        </p:txBody>
      </p:sp>
      <p:sp>
        <p:nvSpPr>
          <p:cNvPr id="8" name="Foliennummernplatzhalter 7">
            <a:extLst>
              <a:ext uri="{FF2B5EF4-FFF2-40B4-BE49-F238E27FC236}">
                <a16:creationId xmlns:a16="http://schemas.microsoft.com/office/drawing/2014/main" id="{37876586-B599-D7A4-44C6-45782896D8E6}"/>
              </a:ext>
            </a:extLst>
          </p:cNvPr>
          <p:cNvSpPr txBox="1">
            <a:spLocks noGrp="1"/>
          </p:cNvSpPr>
          <p:nvPr>
            <p:ph type="sldNum" sz="quarter" idx="4"/>
          </p:nvPr>
        </p:nvSpPr>
        <p:spPr>
          <a:xfrm>
            <a:off x="7227360" y="6887160"/>
            <a:ext cx="2348280" cy="521280"/>
          </a:xfrm>
          <a:prstGeom prst="rect">
            <a:avLst/>
          </a:prstGeom>
          <a:noFill/>
          <a:ln>
            <a:noFill/>
          </a:ln>
        </p:spPr>
        <p:txBody>
          <a:bodyPr vert="horz" lIns="0" tIns="0" rIns="0" bIns="0" anchorCtr="0">
            <a:noAutofit/>
          </a:bodyPr>
          <a:lstStyle>
            <a:lvl1pPr lvl="0" algn="r" rtl="0" hangingPunct="0">
              <a:buNone/>
              <a:tabLst/>
              <a:defRPr lang="de-DE" sz="1400" kern="1200">
                <a:latin typeface="Liberation Sans" pitchFamily="18"/>
                <a:ea typeface="DejaVu Sans" pitchFamily="2"/>
                <a:cs typeface="DejaVu Sans" pitchFamily="2"/>
              </a:defRPr>
            </a:lvl1pPr>
          </a:lstStyle>
          <a:p>
            <a:pPr lvl="0"/>
            <a:fld id="{3F70A01C-61D8-41A1-BAC0-74BCAB0A86D4}" type="slidenum">
              <a:t>‹Nr.›</a:t>
            </a:fld>
            <a:endParaRPr lang="de-DE"/>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hangingPunct="0">
        <a:tabLst/>
        <a:defRPr lang="de-DE" sz="4400" b="0" i="0" u="none" strike="noStrike" kern="1200" cap="none">
          <a:ln>
            <a:noFill/>
          </a:ln>
          <a:solidFill>
            <a:srgbClr val="FFFFFF"/>
          </a:solidFill>
          <a:highlight>
            <a:scrgbClr r="0" g="0" b="0">
              <a:alpha val="0"/>
            </a:scrgbClr>
          </a:highlight>
          <a:latin typeface="Liberation Sans" pitchFamily="18"/>
        </a:defRPr>
      </a:lvl1pPr>
    </p:titleStyle>
    <p:bodyStyle>
      <a:lvl1pPr hangingPunct="0">
        <a:spcBef>
          <a:spcPts val="1417"/>
        </a:spcBef>
        <a:spcAft>
          <a:spcPts val="0"/>
        </a:spcAft>
        <a:tabLst/>
        <a:defRPr lang="de-DE" sz="3200" b="0" i="0" u="none" strike="noStrike" kern="1200" cap="none">
          <a:ln>
            <a:noFill/>
          </a:ln>
          <a:solidFill>
            <a:srgbClr val="0066CC"/>
          </a:solidFill>
          <a:highlight>
            <a:scrgbClr r="0" g="0" b="0">
              <a:alpha val="0"/>
            </a:scrgbClr>
          </a:highlight>
          <a:latin typeface="Liberation Sans" pitchFamily="18"/>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hyperlink" Target="https://www.juris.de/r3/document/KORE421862017/format/xsl/part/L/anchor/rd_6?oi=YzhmxBgHUk&amp;sourceP=%7b%22source%22%3A%22SameDoc%22%7d" TargetMode="External"/><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1A8C4C-F70F-2598-945A-43CCA9F96C38}"/>
              </a:ext>
            </a:extLst>
          </p:cNvPr>
          <p:cNvSpPr txBox="1">
            <a:spLocks noGrp="1"/>
          </p:cNvSpPr>
          <p:nvPr>
            <p:ph type="title" idx="4294967295"/>
          </p:nvPr>
        </p:nvSpPr>
        <p:spPr>
          <a:xfrm>
            <a:off x="432359" y="0"/>
            <a:ext cx="9071640" cy="1007999"/>
          </a:xfrm>
        </p:spPr>
        <p:txBody>
          <a:bodyPr vert="horz">
            <a:spAutoFit/>
          </a:bodyPr>
          <a:lstStyle/>
          <a:p>
            <a:pPr lvl="0" rtl="0"/>
            <a:r>
              <a:rPr lang="de-DE"/>
              <a:t>34. Kölner Symposium</a:t>
            </a:r>
          </a:p>
        </p:txBody>
      </p:sp>
      <p:sp>
        <p:nvSpPr>
          <p:cNvPr id="3" name="Textplatzhalter 2">
            <a:extLst>
              <a:ext uri="{FF2B5EF4-FFF2-40B4-BE49-F238E27FC236}">
                <a16:creationId xmlns:a16="http://schemas.microsoft.com/office/drawing/2014/main" id="{357D15E1-8899-A23E-77E6-A93312D43A38}"/>
              </a:ext>
            </a:extLst>
          </p:cNvPr>
          <p:cNvSpPr txBox="1">
            <a:spLocks noGrp="1"/>
          </p:cNvSpPr>
          <p:nvPr>
            <p:ph type="body" idx="4294967295"/>
          </p:nvPr>
        </p:nvSpPr>
        <p:spPr/>
        <p:txBody>
          <a:bodyPr vert="horz"/>
          <a:lstStyle/>
          <a:p>
            <a:pPr lvl="0" algn="ctr" rtl="0"/>
            <a:r>
              <a:rPr lang="de-DE" dirty="0"/>
              <a:t>Der „Dokumentationsfehler“ -</a:t>
            </a:r>
          </a:p>
          <a:p>
            <a:pPr lvl="0" algn="ctr" rtl="0"/>
            <a:r>
              <a:rPr lang="de-DE" dirty="0"/>
              <a:t>Haftungsfalle oder stumpfes Schwert?</a:t>
            </a:r>
          </a:p>
          <a:p>
            <a:pPr lvl="0" algn="l" rtl="0"/>
            <a:endParaRPr lang="de-DE" dirty="0"/>
          </a:p>
          <a:p>
            <a:pPr lvl="0" algn="ctr" rtl="0"/>
            <a:r>
              <a:rPr lang="de-DE" dirty="0"/>
              <a:t>(hier: Wie es der Richter gerne hätte…)</a:t>
            </a:r>
          </a:p>
          <a:p>
            <a:pPr lvl="0" algn="ctr" rtl="0"/>
            <a:endParaRPr lang="de-DE"/>
          </a:p>
          <a:p>
            <a:pPr lvl="0" algn="ctr" rtl="0"/>
            <a:endParaRPr lang="de-DE"/>
          </a:p>
          <a:p>
            <a:pPr lvl="0" algn="ctr" rtl="0"/>
            <a:r>
              <a:rPr lang="de-DE" dirty="0" err="1"/>
              <a:t>RiOLG</a:t>
            </a:r>
            <a:r>
              <a:rPr lang="de-DE" dirty="0"/>
              <a:t> Andrea </a:t>
            </a:r>
            <a:r>
              <a:rPr lang="de-DE" dirty="0" err="1"/>
              <a:t>Podhraski</a:t>
            </a:r>
            <a:endParaRPr lang="de-DE" dirty="0"/>
          </a:p>
        </p:txBody>
      </p:sp>
      <p:sp>
        <p:nvSpPr>
          <p:cNvPr id="4" name="Textfeld 3">
            <a:extLst>
              <a:ext uri="{FF2B5EF4-FFF2-40B4-BE49-F238E27FC236}">
                <a16:creationId xmlns:a16="http://schemas.microsoft.com/office/drawing/2014/main" id="{E533B7F4-1FBE-72B8-A223-E42EF043AE7A}"/>
              </a:ext>
            </a:extLst>
          </p:cNvPr>
          <p:cNvSpPr txBox="1"/>
          <p:nvPr/>
        </p:nvSpPr>
        <p:spPr>
          <a:xfrm>
            <a:off x="3002759" y="6840000"/>
            <a:ext cx="4074480" cy="546120"/>
          </a:xfrm>
          <a:prstGeom prst="rect">
            <a:avLst/>
          </a:prstGeom>
          <a:noFill/>
          <a:ln>
            <a:noFill/>
          </a:ln>
        </p:spPr>
        <p:txBody>
          <a:bodyPr vert="horz" wrap="none" lIns="90000" tIns="45000" rIns="90000" bIns="45000" anchor="ctr" anchorCtr="0" compatLnSpc="0">
            <a:spAutoFit/>
          </a:bodyPr>
          <a:lstStyle/>
          <a:p>
            <a:pPr marL="0" marR="0" lvl="0" indent="0" algn="ctr" rtl="0" hangingPunct="0">
              <a:lnSpc>
                <a:spcPct val="100000"/>
              </a:lnSpc>
              <a:spcBef>
                <a:spcPts val="0"/>
              </a:spcBef>
              <a:spcAft>
                <a:spcPts val="0"/>
              </a:spcAft>
              <a:buNone/>
              <a:tabLst/>
            </a:pPr>
            <a:r>
              <a:rPr lang="de-DE" sz="1800" b="0" i="0" u="none" strike="noStrike" kern="1200" cap="none">
                <a:ln>
                  <a:noFill/>
                </a:ln>
                <a:solidFill>
                  <a:srgbClr val="FFFFFF"/>
                </a:solidFill>
                <a:latin typeface="Liberation Sans" pitchFamily="18"/>
                <a:ea typeface="DejaVu Sans" pitchFamily="2"/>
                <a:cs typeface="DejaVu Sans" pitchFamily="2"/>
              </a:rPr>
              <a:t> </a:t>
            </a:r>
            <a:r>
              <a:rPr lang="de-DE" sz="3200" b="0" i="0" u="none" strike="noStrike" kern="1200" cap="none">
                <a:ln>
                  <a:noFill/>
                </a:ln>
                <a:solidFill>
                  <a:srgbClr val="FFFFFF"/>
                </a:solidFill>
                <a:latin typeface="Liberation Sans" pitchFamily="18"/>
                <a:ea typeface="DejaVu Sans" pitchFamily="2"/>
                <a:cs typeface="DejaVu Sans" pitchFamily="2"/>
              </a:rPr>
              <a:t>Samstag, 25.11.2023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D6B2EEC-2999-06DB-9348-7908FB52EFA2}"/>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A649EABC-1341-7A53-C9CB-F3CCF1977D57}"/>
              </a:ext>
            </a:extLst>
          </p:cNvPr>
          <p:cNvSpPr txBox="1">
            <a:spLocks noGrp="1"/>
          </p:cNvSpPr>
          <p:nvPr>
            <p:ph type="body" idx="4294967295"/>
          </p:nvPr>
        </p:nvSpPr>
        <p:spPr>
          <a:xfrm>
            <a:off x="503999" y="938880"/>
            <a:ext cx="8568000" cy="5214600"/>
          </a:xfrm>
        </p:spPr>
        <p:txBody>
          <a:bodyPr vert="horz"/>
          <a:lstStyle/>
          <a:p>
            <a:pPr lvl="0" rtl="0"/>
            <a:endParaRPr lang="de-DE" sz="1800"/>
          </a:p>
          <a:p>
            <a:pPr lvl="0" rtl="0"/>
            <a:r>
              <a:rPr lang="de-DE" sz="2200"/>
              <a:t>Beachte auch: BGH, Urteil vom 22. Oktober 2019 – VI ZR 71/17</a:t>
            </a:r>
          </a:p>
          <a:p>
            <a:pPr lvl="0" algn="l" rtl="0"/>
            <a:endParaRPr lang="de-DE" sz="2200"/>
          </a:p>
          <a:p>
            <a:pPr lvl="0" algn="l" rtl="0"/>
            <a:r>
              <a:rPr lang="de-DE" sz="2200"/>
              <a:t>Ein Verstoß gegen die Pflicht zur Erhebung und Sicherung medizinischer Befunde und zur </a:t>
            </a:r>
            <a:r>
              <a:rPr lang="de-DE" sz="2200" b="1"/>
              <a:t>ordnungsgemäßen Aufbewahrung der Befundträger</a:t>
            </a:r>
            <a:r>
              <a:rPr lang="de-DE" sz="2200"/>
              <a:t> lässt im Wege der Beweiserleichterung für den Patienten zwar auf ein reaktionspflichtiges positives Befundergebnis schließen. Dies ist jedoch nur dann der Fall, wenn ein solches Ergebnis hinreichend wahrscheinlich ist. Es geht zu weit, als Folge der Unterlassung medizinisch gebotener Befunderhebung oder Befundsicherung unabhängig von der hinreichenden Wahrscheinlichkeit des Befundergebnisses eine Vermutung dahingehend anzunehmen, dass zugunsten des Patienten der von diesem vorgetragene Sachverhalt für den Befund als bestätigt gilt. (Rn.11)</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FCEEE6-C78A-A5E1-5F33-95B70AF01231}"/>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4BA4E114-0D68-86D1-3C7C-0F2B4B33665C}"/>
              </a:ext>
            </a:extLst>
          </p:cNvPr>
          <p:cNvSpPr txBox="1">
            <a:spLocks noGrp="1"/>
          </p:cNvSpPr>
          <p:nvPr>
            <p:ph type="body" idx="4294967295"/>
          </p:nvPr>
        </p:nvSpPr>
        <p:spPr>
          <a:xfrm>
            <a:off x="216360" y="1735560"/>
            <a:ext cx="9071640" cy="4384440"/>
          </a:xfrm>
        </p:spPr>
        <p:txBody>
          <a:bodyPr vert="horz"/>
          <a:lstStyle/>
          <a:p>
            <a:pPr lvl="0" rtl="0"/>
            <a:r>
              <a:rPr lang="de-DE" sz="2200"/>
              <a:t>4. „Meningitis-Fall“ Beschluss vom 14. September 2017 – 4 U 975/17</a:t>
            </a:r>
          </a:p>
          <a:p>
            <a:pPr lvl="0" rtl="0"/>
            <a:endParaRPr lang="de-DE" sz="2200"/>
          </a:p>
          <a:p>
            <a:pPr lvl="0" rtl="0"/>
            <a:r>
              <a:rPr lang="de-DE" sz="2200"/>
              <a:t>Säugling kommt mit Verdacht auf Meningitis in die Notaufnahme, Verdacht wird nicht bestätigt, Kind wird mit Maßgabe der sofortigen Wiedervorstellung im Falle einer Verschlechterung entlassen. Letztere tritt ein, erneute Einweisung, Kind nun in „deutlich reduziertem Allgemeinzustand“ Zustand des Kindes bessert sich schließlich unter Antibiose. Klägerseite rügt fehlende Untersuchung der Nackensteifigkeit, welche zum Ausschluss einer Meningitis lt SV aber geboten ist. Untersuchung der Nackensteifigkeit ist </a:t>
            </a:r>
            <a:r>
              <a:rPr lang="de-DE" sz="2200" u="sng"/>
              <a:t>nicht</a:t>
            </a:r>
            <a:r>
              <a:rPr lang="de-DE" sz="2200"/>
              <a:t> dokumentiert.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7103F2-AA05-421E-E3A6-6D4211922E34}"/>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7050E8A7-E711-83B5-F002-04680AE4571E}"/>
              </a:ext>
            </a:extLst>
          </p:cNvPr>
          <p:cNvSpPr txBox="1">
            <a:spLocks noGrp="1"/>
          </p:cNvSpPr>
          <p:nvPr>
            <p:ph type="body" idx="4294967295"/>
          </p:nvPr>
        </p:nvSpPr>
        <p:spPr>
          <a:xfrm>
            <a:off x="503999" y="1728000"/>
            <a:ext cx="9071640" cy="4384440"/>
          </a:xfrm>
        </p:spPr>
        <p:txBody>
          <a:bodyPr vert="horz"/>
          <a:lstStyle/>
          <a:p>
            <a:pPr lvl="0" rtl="0">
              <a:spcBef>
                <a:spcPts val="0"/>
              </a:spcBef>
              <a:spcAft>
                <a:spcPts val="1414"/>
              </a:spcAft>
            </a:pPr>
            <a:r>
              <a:rPr lang="de-DE" sz="2200"/>
              <a:t>„1. Die Vermutung, dass eine nicht in den Behandlungsunterlagen dokumentierte Untersuchung auch nicht erfolgt ist, </a:t>
            </a:r>
            <a:r>
              <a:rPr lang="de-DE" sz="2200" b="1"/>
              <a:t>kann der Arzt auch im Rahmen seiner Parteianhörung entkräften;</a:t>
            </a:r>
            <a:r>
              <a:rPr lang="de-DE" sz="2200"/>
              <a:t> einer Partei</a:t>
            </a:r>
            <a:r>
              <a:rPr lang="de-DE" sz="2200" u="sng"/>
              <a:t>vernehmung bedarf es nicht</a:t>
            </a:r>
            <a:r>
              <a:rPr lang="de-DE" sz="2200"/>
              <a:t>.</a:t>
            </a:r>
            <a:r>
              <a:rPr lang="de-DE" sz="2200">
                <a:hlinkClick r:id="rId3"/>
              </a:rPr>
              <a:t>(Rn.6)</a:t>
            </a:r>
          </a:p>
          <a:p>
            <a:pPr lvl="0" rtl="0">
              <a:spcBef>
                <a:spcPts val="0"/>
              </a:spcBef>
              <a:spcAft>
                <a:spcPts val="1414"/>
              </a:spcAft>
            </a:pPr>
            <a:r>
              <a:rPr lang="de-DE" sz="2200"/>
              <a:t>2. Wenn feststeht, dass es überhaupt eine Untersuchung gegeben hat, </a:t>
            </a:r>
            <a:r>
              <a:rPr lang="de-DE" sz="2200" b="1"/>
              <a:t>reicht es aus, wenn der Arzt schildert, wie er in vergleichbaren Fällen regelmäßig vorgeh</a:t>
            </a:r>
            <a:r>
              <a:rPr lang="de-DE" sz="2200"/>
              <a:t>t.</a:t>
            </a:r>
            <a:r>
              <a:rPr lang="de-DE" sz="2200">
                <a:hlinkClick r:id="rId3"/>
              </a:rPr>
              <a:t>(Rn.6) </a:t>
            </a:r>
            <a:r>
              <a:rPr lang="de-DE" sz="2200"/>
              <a:t>“</a:t>
            </a:r>
          </a:p>
          <a:p>
            <a:pPr lvl="0" rtl="0">
              <a:spcBef>
                <a:spcPts val="0"/>
              </a:spcBef>
              <a:spcAft>
                <a:spcPts val="1414"/>
              </a:spcAft>
            </a:pPr>
            <a:endParaRPr lang="de-DE" sz="2200"/>
          </a:p>
          <a:p>
            <a:pPr lvl="0" rtl="0"/>
            <a:r>
              <a:rPr lang="de-DE" sz="1800"/>
              <a:t>(OLG Dresden, Beschluss vom 14. September 2017 – 4 U 975/17)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057126-BFE2-6532-9B9A-BA6D5480AFCB}"/>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92044E19-0B28-C2C1-4AAE-A44C5DFE5D47}"/>
              </a:ext>
            </a:extLst>
          </p:cNvPr>
          <p:cNvSpPr txBox="1">
            <a:spLocks noGrp="1"/>
          </p:cNvSpPr>
          <p:nvPr>
            <p:ph type="body" idx="4294967295"/>
          </p:nvPr>
        </p:nvSpPr>
        <p:spPr/>
        <p:txBody>
          <a:bodyPr vert="horz"/>
          <a:lstStyle/>
          <a:p>
            <a:pPr lvl="0" rtl="0"/>
            <a:r>
              <a:rPr lang="de-DE" sz="2400"/>
              <a:t>5. „Stentabgang“  Urteil vom 25. Juli 2023 – 4 U 659/23</a:t>
            </a:r>
          </a:p>
          <a:p>
            <a:pPr lvl="0" rtl="0"/>
            <a:r>
              <a:rPr lang="de-DE" sz="2200"/>
              <a:t>Dem Kläger wird die Gallenblase entfernt, ein Stent wird gelegt. Bei geplanter Wiedervorstellung wird der Stent nicht aufgefunden, der Kläger wird ohne weiteres entlassen. Streitig, ob Kläger darauf hingewiesen wird, dass im Falle von Bauchbeschwerden eine sofortige Wiedervorstellung erfolgen muss. Nach 2 Monaten und einigen Tagen Leidenszeit mit starken Bauchbeschwerden stellt sich Kläger wieder vor. Es wird eine Dünndarmperforation mit Peritonitis festgestellt, Teile des Darms müssen entfernt werden, wegen Komplikationen 8 weitere OP‘s, künstlicher Darmausgang. Vermeidbarkeit bei früherer Wiedervorstellung zweifelhaft. Kläger macht Beweislastumkehr wegen Dokumentationsfehler (kein Hinweis auf erforderliche Wiedervorstellung dokumentiert) geltend.</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5FADCF6-C600-ADDC-94B4-C397ED75D7FD}"/>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6F321FD8-D005-524A-3362-8771ABEFD7EA}"/>
              </a:ext>
            </a:extLst>
          </p:cNvPr>
          <p:cNvSpPr txBox="1">
            <a:spLocks noGrp="1"/>
          </p:cNvSpPr>
          <p:nvPr>
            <p:ph type="body" idx="4294967295"/>
          </p:nvPr>
        </p:nvSpPr>
        <p:spPr/>
        <p:txBody>
          <a:bodyPr vert="horz"/>
          <a:lstStyle/>
          <a:p>
            <a:pPr lvl="0" rtl="0"/>
            <a:endParaRPr lang="de-DE"/>
          </a:p>
          <a:p>
            <a:pPr lvl="0" rtl="0"/>
            <a:r>
              <a:rPr lang="de-DE" sz="2400"/>
              <a:t>Die Verletzung der Pflicht zur therapeutischen Sicherungsaufklärung beinhaltet den Vorwurf eines Behandlungsfehlers, der zur Beweislast des Patienten steht. Eine dokumentationspflichtige Aufklärungspflicht liegt hierin nicht. (Rn.18)</a:t>
            </a:r>
          </a:p>
          <a:p>
            <a:pPr lvl="0" rtl="0"/>
            <a:r>
              <a:rPr lang="de-DE" sz="2400"/>
              <a:t>(</a:t>
            </a:r>
            <a:r>
              <a:rPr lang="de-DE" sz="2000"/>
              <a:t>OLG Dresden, Urteil vom 25. Juli 2023 </a:t>
            </a:r>
            <a:r>
              <a:rPr lang="de-DE" sz="240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8064B7-8F1A-2392-7278-A079377190EE}"/>
              </a:ext>
            </a:extLst>
          </p:cNvPr>
          <p:cNvSpPr txBox="1">
            <a:spLocks noGrp="1"/>
          </p:cNvSpPr>
          <p:nvPr>
            <p:ph type="title" idx="4294967295"/>
          </p:nvPr>
        </p:nvSpPr>
        <p:spPr/>
        <p:txBody>
          <a:bodyPr vert="horz"/>
          <a:lstStyle/>
          <a:p>
            <a:pPr lvl="0" rtl="0"/>
            <a:r>
              <a:rPr lang="de-DE" sz="4000"/>
              <a:t>Exkurs: Elektronische Dokumentation</a:t>
            </a:r>
          </a:p>
        </p:txBody>
      </p:sp>
      <p:sp>
        <p:nvSpPr>
          <p:cNvPr id="3" name="Textplatzhalter 2">
            <a:extLst>
              <a:ext uri="{FF2B5EF4-FFF2-40B4-BE49-F238E27FC236}">
                <a16:creationId xmlns:a16="http://schemas.microsoft.com/office/drawing/2014/main" id="{123666AF-BBDC-E31E-7889-83AF3770E03B}"/>
              </a:ext>
            </a:extLst>
          </p:cNvPr>
          <p:cNvSpPr txBox="1">
            <a:spLocks noGrp="1"/>
          </p:cNvSpPr>
          <p:nvPr>
            <p:ph type="body" idx="4294967295"/>
          </p:nvPr>
        </p:nvSpPr>
        <p:spPr/>
        <p:txBody>
          <a:bodyPr vert="horz"/>
          <a:lstStyle/>
          <a:p>
            <a:pPr lvl="0" rtl="0"/>
            <a:endParaRPr lang="de-DE" sz="2200"/>
          </a:p>
          <a:p>
            <a:pPr lvl="0" rtl="0"/>
            <a:r>
              <a:rPr lang="de-DE" sz="2600"/>
              <a:t>„Einer elektronischen Dokumentation, die nachträgliche Änderungen entgegen § 630f Abs. 1 Satz 2 und 3 BGB nicht erkennbar macht, kommt </a:t>
            </a:r>
            <a:r>
              <a:rPr lang="de-DE" sz="2600" u="sng"/>
              <a:t>keine</a:t>
            </a:r>
            <a:r>
              <a:rPr lang="de-DE" sz="2600"/>
              <a:t> positive Indizwirkung dahingehend zu, dass die dokumentierte Maßnahme von dem Behandelnden tatsächlich getroffen worden ist.“</a:t>
            </a:r>
          </a:p>
          <a:p>
            <a:pPr lvl="0" rtl="0"/>
            <a:r>
              <a:rPr lang="de-DE" sz="2600" b="1"/>
              <a:t>BGH, U. v. 27.4.2021 – VI ZR 84/19 MDR 21, 936 ff, LS c)</a:t>
            </a:r>
          </a:p>
          <a:p>
            <a:pPr lvl="0" rtl="0"/>
            <a:endParaRPr lang="de-DE" sz="2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page16">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71BAC8-C2DC-9799-64D9-667241FB17FC}"/>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1494BA56-B955-289A-4214-F59534FB6B6F}"/>
              </a:ext>
            </a:extLst>
          </p:cNvPr>
          <p:cNvSpPr txBox="1">
            <a:spLocks noGrp="1"/>
          </p:cNvSpPr>
          <p:nvPr>
            <p:ph type="body" idx="4294967295"/>
          </p:nvPr>
        </p:nvSpPr>
        <p:spPr>
          <a:xfrm>
            <a:off x="504359" y="1800000"/>
            <a:ext cx="9071640" cy="4384440"/>
          </a:xfrm>
        </p:spPr>
        <p:txBody>
          <a:bodyPr vert="horz"/>
          <a:lstStyle/>
          <a:p>
            <a:pPr lvl="0" rtl="0"/>
            <a:r>
              <a:rPr lang="de-DE" sz="2200"/>
              <a:t>„Der BGH übergeht die Vorfrage gebotener IT-Standards (hierzu BÄK in DÄBl. 2018, A 1239 ff.). Es bleibt also offen, mit welchen Zertifikaten, ausgestellt von wem bzw. wie technisch inhaltlich ausformuliert, von einer positiven Indizwirkung ausgegangen werden dürfte. Der Patientenseite wird empfohlen, die fehlende Veränderungssicherheit der EDV-Dokumentation zu rügen, insbesondere, wenn eine Beweislastumkehr wegen unterlassener Befunderhebung im Raum steht. Zudem ist sie der Auffassung, dass die Ärzte, die nicht über eine manipulationssichere Software verfügen, nicht uneingeschränkt Haftpflichtversicherungsschutz genießen sollten“</a:t>
            </a:r>
          </a:p>
          <a:p>
            <a:pPr lvl="0" rtl="0"/>
            <a:endParaRPr lang="de-DE" sz="2200"/>
          </a:p>
          <a:p>
            <a:pPr lvl="0" rtl="0"/>
            <a:r>
              <a:rPr lang="de-DE" sz="2200"/>
              <a:t>Martis/Winkhart-Martis, MDR 2022, 1388 ff., 1394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page17">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97F9F6-FC77-4558-EA1C-0F995B0AB033}"/>
              </a:ext>
            </a:extLst>
          </p:cNvPr>
          <p:cNvSpPr txBox="1">
            <a:spLocks noGrp="1"/>
          </p:cNvSpPr>
          <p:nvPr>
            <p:ph type="title" idx="4294967295"/>
          </p:nvPr>
        </p:nvSpPr>
        <p:spPr/>
        <p:txBody>
          <a:bodyPr vert="horz"/>
          <a:lstStyle/>
          <a:p>
            <a:pPr lvl="0" rtl="0"/>
            <a:r>
              <a:rPr lang="de-DE" sz="3600"/>
              <a:t>Exkurs: Dokumentation und DS-GVO</a:t>
            </a:r>
          </a:p>
        </p:txBody>
      </p:sp>
      <p:sp>
        <p:nvSpPr>
          <p:cNvPr id="3" name="Textplatzhalter 2">
            <a:extLst>
              <a:ext uri="{FF2B5EF4-FFF2-40B4-BE49-F238E27FC236}">
                <a16:creationId xmlns:a16="http://schemas.microsoft.com/office/drawing/2014/main" id="{CDCDE0A0-0AB4-5B75-7E54-F832C109ED9A}"/>
              </a:ext>
            </a:extLst>
          </p:cNvPr>
          <p:cNvSpPr txBox="1">
            <a:spLocks noGrp="1"/>
          </p:cNvSpPr>
          <p:nvPr>
            <p:ph type="body" idx="4294967295"/>
          </p:nvPr>
        </p:nvSpPr>
        <p:spPr>
          <a:xfrm>
            <a:off x="144000" y="2232000"/>
            <a:ext cx="9071640" cy="4384440"/>
          </a:xfrm>
        </p:spPr>
        <p:txBody>
          <a:bodyPr vert="horz"/>
          <a:lstStyle/>
          <a:p>
            <a:pPr lvl="0" rtl="0"/>
            <a:r>
              <a:rPr lang="de-DE" sz="2800"/>
              <a:t>Ausgangslage:</a:t>
            </a:r>
          </a:p>
          <a:p>
            <a:pPr lvl="0" rtl="0"/>
            <a:r>
              <a:rPr lang="de-DE" sz="1800"/>
              <a:t>„Im Haftungsfall ist die Einsicht in die Patientenakte von zentraler Bedeutung. Die Beiziehung der Behandlungsunterlagen gehört zur Routine bei der Vorbereitung einer Arzthaftungsklage. Die Unterlagen sollten möglichst </a:t>
            </a:r>
            <a:r>
              <a:rPr lang="de-DE" sz="1800" b="1"/>
              <a:t>vollständig </a:t>
            </a:r>
            <a:r>
              <a:rPr lang="de-DE" sz="1800"/>
              <a:t>sein.“( jurisPK-BGB, 10. Aufl., § 630g BGB Stand: 01.02.2023)</a:t>
            </a:r>
          </a:p>
          <a:p>
            <a:pPr lvl="0" rtl="0"/>
            <a:r>
              <a:rPr lang="de-DE" altLang="zh-CN" sz="1800" u="sng"/>
              <a:t>§ 630g BGB </a:t>
            </a:r>
            <a:r>
              <a:rPr lang="de-DE" sz="1800" u="sng"/>
              <a:t> Einsichtnahme in die Patientenakte</a:t>
            </a:r>
          </a:p>
          <a:p>
            <a:pPr lvl="0" rtl="0"/>
            <a:r>
              <a:rPr lang="de-DE" sz="1800"/>
              <a:t>(1) 1Dem Patienten ist auf Verlangen unverzüglich Einsicht in die vollständige, ihn betreffende Patientenakte zu gewähren, </a:t>
            </a:r>
            <a:r>
              <a:rPr lang="de-DE" sz="1800" b="1"/>
              <a:t>soweit der Einsichtnahme nicht erhebliche therapeutische Gründe oder sonstige erhebliche Rechte Dritter entgegenstehen</a:t>
            </a:r>
            <a:r>
              <a:rPr lang="de-DE" sz="1800"/>
              <a:t>.</a:t>
            </a:r>
          </a:p>
          <a:p>
            <a:pPr lvl="0" rtl="0"/>
            <a:endParaRPr lang="de-DE" sz="1800"/>
          </a:p>
          <a:p>
            <a:pPr lvl="0" rtl="0"/>
            <a:endParaRPr lang="de-DE" sz="1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page18">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24CEEA-1D8D-DAAA-8B7E-3629E20CEA7A}"/>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57FD540A-C395-5949-EBF1-23C9FEAF978B}"/>
              </a:ext>
            </a:extLst>
          </p:cNvPr>
          <p:cNvSpPr txBox="1">
            <a:spLocks noGrp="1"/>
          </p:cNvSpPr>
          <p:nvPr>
            <p:ph type="body" idx="4294967295"/>
          </p:nvPr>
        </p:nvSpPr>
        <p:spPr/>
        <p:txBody>
          <a:bodyPr vert="horz"/>
          <a:lstStyle/>
          <a:p>
            <a:pPr lvl="0" rtl="0"/>
            <a:r>
              <a:rPr lang="de-DE" sz="2600"/>
              <a:t>Der Umfang dessen, was zurückgehalten werden darf, wird zunehmend </a:t>
            </a:r>
            <a:r>
              <a:rPr lang="de-DE" sz="2600" u="sng"/>
              <a:t>eingeschränkt</a:t>
            </a:r>
            <a:r>
              <a:rPr lang="de-DE" sz="2600"/>
              <a:t>, das Auskunftsrecht des Patienten also zunehmend </a:t>
            </a:r>
            <a:r>
              <a:rPr lang="de-DE" sz="2600" u="sng"/>
              <a:t>erweitert</a:t>
            </a:r>
            <a:r>
              <a:rPr lang="de-DE" sz="2600"/>
              <a:t>.</a:t>
            </a:r>
          </a:p>
          <a:p>
            <a:pPr lvl="0" rtl="0"/>
            <a:r>
              <a:rPr lang="de-DE" sz="1600"/>
              <a:t>Wohl nicht mehr problematisch: Vorlagepflicht Pflegedokumentation (noch zweifelnd: juris-PK, a.a.O, § 630g Rz. 104 mwN.), fraglich subjektive Einschätzungen über Persönlichkeit des Patienten, interne Dienstanweisungen wie allg.</a:t>
            </a:r>
            <a:r>
              <a:rPr lang="de-DE" sz="1800"/>
              <a:t> Hygienevorschriften, wohl (noch) nicht: Korrespondenz mit Haftpflichtversicherer, etc.</a:t>
            </a:r>
          </a:p>
          <a:p>
            <a:pPr lvl="0" rtl="0"/>
            <a:r>
              <a:rPr lang="de-DE" sz="1600" u="sng"/>
              <a:t>Meinungsstand und Rspr. nachzulesen etwa bei:</a:t>
            </a:r>
          </a:p>
          <a:p>
            <a:pPr lvl="0" rtl="0"/>
            <a:r>
              <a:rPr lang="de-DE" sz="1600"/>
              <a:t>Frahm/Walter, Arzthaftungsrecht – Leitfaden für die Praxis, 7. Aufl. 2020, Rn. 320; Preis/Schneider, NZS 2013, 281, 285; Schneider in: Prütting/Wegen/Weinreich, BGB, 16. Aufl. 2021, § 630g BGB Rn. 3; einschränkend Pauge/Offenloch, Arzthaftungsrecht – Neue Entwicklungslinien der BGH-Rechtsprechung, 14. Aufl. 2018, Rn. 526; differenzierend Martis/Winkhart, Arzthaftungsrecht – Fallgruppenkommentar, 6. Aufl. 2021, E Rn. 13 ff.; juris-PK BGB Stand 1.2.2022 § 630 BGB</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page19">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C04A38-48A4-519A-BC6C-29BC45A1EC29}"/>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0AE4DB1B-4F28-E574-12C4-152881590ED4}"/>
              </a:ext>
            </a:extLst>
          </p:cNvPr>
          <p:cNvSpPr txBox="1">
            <a:spLocks noGrp="1"/>
          </p:cNvSpPr>
          <p:nvPr>
            <p:ph type="body" idx="4294967295"/>
          </p:nvPr>
        </p:nvSpPr>
        <p:spPr/>
        <p:txBody>
          <a:bodyPr vert="horz"/>
          <a:lstStyle/>
          <a:p>
            <a:pPr lvl="0" rtl="0"/>
            <a:r>
              <a:rPr lang="de-DE"/>
              <a:t>Nun kommt hinzu:</a:t>
            </a:r>
          </a:p>
        </p:txBody>
      </p:sp>
      <p:sp>
        <p:nvSpPr>
          <p:cNvPr id="4" name="Textfeld 3">
            <a:extLst>
              <a:ext uri="{FF2B5EF4-FFF2-40B4-BE49-F238E27FC236}">
                <a16:creationId xmlns:a16="http://schemas.microsoft.com/office/drawing/2014/main" id="{E8F3B45A-8041-629D-40D1-2D2AE98E83D5}"/>
              </a:ext>
            </a:extLst>
          </p:cNvPr>
          <p:cNvSpPr txBox="1"/>
          <p:nvPr/>
        </p:nvSpPr>
        <p:spPr>
          <a:xfrm>
            <a:off x="72000" y="2409119"/>
            <a:ext cx="10254240" cy="3674519"/>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1191"/>
              </a:spcBef>
              <a:spcAft>
                <a:spcPts val="992"/>
              </a:spcAft>
              <a:buNone/>
              <a:tabLst/>
            </a:pPr>
            <a:r>
              <a:rPr lang="de-DE" sz="2200" b="1" i="0" u="none" strike="noStrike" kern="1200" cap="none">
                <a:ln>
                  <a:noFill/>
                </a:ln>
                <a:latin typeface="Liberation Sans" pitchFamily="18"/>
                <a:ea typeface="DejaVu Sans" pitchFamily="2"/>
                <a:cs typeface="DejaVu Sans" pitchFamily="2"/>
              </a:rPr>
              <a:t>Art. 15 DS-GVO</a:t>
            </a:r>
          </a:p>
          <a:p>
            <a:pPr marL="0" marR="0" lvl="0" indent="0" rtl="0" hangingPunct="0">
              <a:lnSpc>
                <a:spcPct val="100000"/>
              </a:lnSpc>
              <a:spcBef>
                <a:spcPts val="1191"/>
              </a:spcBef>
              <a:spcAft>
                <a:spcPts val="992"/>
              </a:spcAft>
              <a:buNone/>
              <a:tabLst/>
            </a:pPr>
            <a:r>
              <a:rPr lang="de-DE" sz="2200" b="1" i="0" u="none" strike="noStrike" kern="1200" cap="none">
                <a:ln>
                  <a:noFill/>
                </a:ln>
                <a:latin typeface="Liberation Sans" pitchFamily="18"/>
                <a:ea typeface="DejaVu Sans" pitchFamily="2"/>
                <a:cs typeface="DejaVu Sans" pitchFamily="2"/>
              </a:rPr>
              <a:t>Auskunftsrecht der betroffenen Person</a:t>
            </a:r>
          </a:p>
          <a:p>
            <a:pPr marL="0" marR="0" lvl="0" indent="0" algn="l" rtl="0" hangingPunct="0">
              <a:lnSpc>
                <a:spcPct val="100000"/>
              </a:lnSpc>
              <a:spcBef>
                <a:spcPts val="1191"/>
              </a:spcBef>
              <a:spcAft>
                <a:spcPts val="992"/>
              </a:spcAft>
              <a:buNone/>
              <a:tabLst/>
            </a:pPr>
            <a:r>
              <a:rPr lang="de-DE" sz="1000" b="0" i="0" u="none" strike="noStrike" kern="1200" cap="none">
                <a:ln>
                  <a:noFill/>
                </a:ln>
                <a:latin typeface="Liberation Sans" pitchFamily="18"/>
                <a:ea typeface="DejaVu Sans" pitchFamily="2"/>
                <a:cs typeface="DejaVu Sans" pitchFamily="2"/>
              </a:rPr>
              <a:t>(</a:t>
            </a:r>
            <a:r>
              <a:rPr lang="de-DE" sz="1400" b="0" i="0" u="none" strike="noStrike" kern="1200" cap="none">
                <a:ln>
                  <a:noFill/>
                </a:ln>
                <a:latin typeface="Liberation Sans" pitchFamily="18"/>
                <a:ea typeface="DejaVu Sans" pitchFamily="2"/>
                <a:cs typeface="DejaVu Sans" pitchFamily="2"/>
              </a:rPr>
              <a:t>1) Die betroffene Person hat das Recht, von dem Verantwortlichen eine Bestätigung darüber zu verlangen,</a:t>
            </a:r>
          </a:p>
          <a:p>
            <a:pPr marL="0" marR="0" lvl="0" indent="0" algn="l" rtl="0" hangingPunct="0">
              <a:lnSpc>
                <a:spcPct val="100000"/>
              </a:lnSpc>
              <a:spcBef>
                <a:spcPts val="1191"/>
              </a:spcBef>
              <a:spcAft>
                <a:spcPts val="992"/>
              </a:spcAft>
              <a:buNone/>
              <a:tabLst/>
            </a:pPr>
            <a:r>
              <a:rPr lang="de-DE" sz="1400" b="0" i="0" u="none" strike="noStrike" kern="1200" cap="none">
                <a:ln>
                  <a:noFill/>
                </a:ln>
                <a:latin typeface="Liberation Sans" pitchFamily="18"/>
                <a:ea typeface="DejaVu Sans" pitchFamily="2"/>
                <a:cs typeface="DejaVu Sans" pitchFamily="2"/>
              </a:rPr>
              <a:t>ob sie betreffende personenbezogene Daten verarbeitet werden; ist dies der Fall, so hat sie ein Recht auf Auskunft</a:t>
            </a:r>
          </a:p>
          <a:p>
            <a:pPr marL="0" marR="0" lvl="0" indent="0" algn="l" rtl="0" hangingPunct="0">
              <a:lnSpc>
                <a:spcPct val="100000"/>
              </a:lnSpc>
              <a:spcBef>
                <a:spcPts val="1191"/>
              </a:spcBef>
              <a:spcAft>
                <a:spcPts val="992"/>
              </a:spcAft>
              <a:buNone/>
              <a:tabLst/>
            </a:pPr>
            <a:r>
              <a:rPr lang="de-DE" sz="1400" b="0" i="0" u="none" strike="noStrike" kern="1200" cap="none">
                <a:ln>
                  <a:noFill/>
                </a:ln>
                <a:latin typeface="Liberation Sans" pitchFamily="18"/>
                <a:ea typeface="DejaVu Sans" pitchFamily="2"/>
                <a:cs typeface="DejaVu Sans" pitchFamily="2"/>
              </a:rPr>
              <a:t>über diese personenbezogenen Daten und auf folgende Informationen:</a:t>
            </a:r>
          </a:p>
          <a:p>
            <a:pPr marL="0" marR="0" lvl="0" indent="0" algn="l" rtl="0" hangingPunct="0">
              <a:lnSpc>
                <a:spcPct val="100000"/>
              </a:lnSpc>
              <a:spcBef>
                <a:spcPts val="1191"/>
              </a:spcBef>
              <a:spcAft>
                <a:spcPts val="992"/>
              </a:spcAft>
              <a:buNone/>
              <a:tabLst/>
            </a:pPr>
            <a:r>
              <a:rPr lang="de-DE" sz="1400" b="0" i="0" u="none" strike="noStrike" kern="1200" cap="none">
                <a:ln>
                  <a:noFill/>
                </a:ln>
                <a:latin typeface="Liberation Sans" pitchFamily="18"/>
                <a:ea typeface="DejaVu Sans" pitchFamily="2"/>
                <a:cs typeface="DejaVu Sans" pitchFamily="2"/>
              </a:rPr>
              <a:t>a)  die Verarbeitungszwecke;</a:t>
            </a:r>
          </a:p>
          <a:p>
            <a:pPr marL="0" marR="0" lvl="0" indent="0" algn="l" rtl="0" hangingPunct="0">
              <a:lnSpc>
                <a:spcPct val="100000"/>
              </a:lnSpc>
              <a:spcBef>
                <a:spcPts val="1191"/>
              </a:spcBef>
              <a:spcAft>
                <a:spcPts val="992"/>
              </a:spcAft>
              <a:buNone/>
              <a:tabLst/>
            </a:pPr>
            <a:r>
              <a:rPr lang="de-DE" sz="1400" b="0" i="0" u="none" strike="noStrike" kern="1200" cap="none">
                <a:ln>
                  <a:noFill/>
                </a:ln>
                <a:latin typeface="Liberation Sans" pitchFamily="18"/>
                <a:ea typeface="DejaVu Sans" pitchFamily="2"/>
                <a:cs typeface="DejaVu Sans" pitchFamily="2"/>
              </a:rPr>
              <a:t>b) die Kategorien personenbezogener Daten, die verarbeitet werden;</a:t>
            </a:r>
          </a:p>
          <a:p>
            <a:pPr marL="0" marR="0" lvl="0" indent="0" algn="l" rtl="0" hangingPunct="0">
              <a:lnSpc>
                <a:spcPct val="100000"/>
              </a:lnSpc>
              <a:spcBef>
                <a:spcPts val="1191"/>
              </a:spcBef>
              <a:spcAft>
                <a:spcPts val="992"/>
              </a:spcAft>
              <a:buNone/>
              <a:tabLst/>
            </a:pPr>
            <a:r>
              <a:rPr lang="de-DE" sz="1400" b="0" i="0" u="none" strike="noStrike" kern="1200" cap="none">
                <a:ln>
                  <a:noFill/>
                </a:ln>
                <a:latin typeface="Liberation Sans" pitchFamily="18"/>
                <a:ea typeface="DejaVu Sans" pitchFamily="2"/>
                <a:cs typeface="DejaVu Sans" pitchFamily="2"/>
              </a:rPr>
              <a:t>c)  die Empfänger oder Kategorien von Empfängern, gegenüber denen die personenbezogenen Daten offengelegt worden</a:t>
            </a:r>
          </a:p>
          <a:p>
            <a:pPr marL="0" marR="0" lvl="0" indent="0" algn="l" rtl="0" hangingPunct="0">
              <a:lnSpc>
                <a:spcPct val="100000"/>
              </a:lnSpc>
              <a:spcBef>
                <a:spcPts val="1191"/>
              </a:spcBef>
              <a:spcAft>
                <a:spcPts val="992"/>
              </a:spcAft>
              <a:buNone/>
              <a:tabLst/>
            </a:pPr>
            <a:r>
              <a:rPr lang="de-DE" sz="1400" b="0" i="0" u="none" strike="noStrike" kern="1200" cap="none">
                <a:ln>
                  <a:noFill/>
                </a:ln>
                <a:latin typeface="Liberation Sans" pitchFamily="18"/>
                <a:ea typeface="DejaVu Sans" pitchFamily="2"/>
                <a:cs typeface="DejaVu Sans" pitchFamily="2"/>
              </a:rPr>
              <a:t>sind oder noch offengelegt werden, insbesondere bei Empfängern in Drittländern oder bei internationalen Organisationen;</a:t>
            </a:r>
          </a:p>
          <a:p>
            <a:pPr marL="0" marR="0" lvl="0" indent="0" algn="l" rtl="0" hangingPunct="0">
              <a:lnSpc>
                <a:spcPct val="100000"/>
              </a:lnSpc>
              <a:spcBef>
                <a:spcPts val="1191"/>
              </a:spcBef>
              <a:spcAft>
                <a:spcPts val="992"/>
              </a:spcAft>
              <a:buNone/>
              <a:tabLst/>
            </a:pPr>
            <a:endParaRPr lang="de-DE" sz="1400" b="0" i="0" u="none" strike="noStrike" kern="1200" cap="none">
              <a:ln>
                <a:noFill/>
              </a:ln>
              <a:latin typeface="Liberation Sans" pitchFamily="18"/>
              <a:ea typeface="DejaVu Sans" pitchFamily="2"/>
              <a:cs typeface="DejaVu Sans" pitchFamily="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656353-88AC-9EA7-DC90-BCC880E60E73}"/>
              </a:ext>
            </a:extLst>
          </p:cNvPr>
          <p:cNvSpPr txBox="1">
            <a:spLocks noGrp="1"/>
          </p:cNvSpPr>
          <p:nvPr>
            <p:ph type="title" idx="4294967295"/>
          </p:nvPr>
        </p:nvSpPr>
        <p:spPr/>
        <p:txBody>
          <a:bodyPr vert="horz">
            <a:spAutoFit/>
          </a:bodyPr>
          <a:lstStyle/>
          <a:p>
            <a:pPr rtl="0"/>
            <a:endParaRPr lang="de-DE"/>
          </a:p>
        </p:txBody>
      </p:sp>
      <p:sp>
        <p:nvSpPr>
          <p:cNvPr id="3" name="Textplatzhalter 2">
            <a:extLst>
              <a:ext uri="{FF2B5EF4-FFF2-40B4-BE49-F238E27FC236}">
                <a16:creationId xmlns:a16="http://schemas.microsoft.com/office/drawing/2014/main" id="{BBFEBAC4-554C-1272-18FC-56995FC9F526}"/>
              </a:ext>
            </a:extLst>
          </p:cNvPr>
          <p:cNvSpPr txBox="1">
            <a:spLocks noGrp="1"/>
          </p:cNvSpPr>
          <p:nvPr>
            <p:ph type="body" idx="4294967295"/>
          </p:nvPr>
        </p:nvSpPr>
        <p:spPr>
          <a:xfrm>
            <a:off x="288000" y="1735560"/>
            <a:ext cx="9072000" cy="4672440"/>
          </a:xfrm>
        </p:spPr>
        <p:txBody>
          <a:bodyPr vert="horz"/>
          <a:lstStyle/>
          <a:p>
            <a:pPr lvl="0" rtl="0"/>
            <a:r>
              <a:rPr lang="de-DE" altLang="zh-CN" sz="2000" u="sng"/>
              <a:t>§ 630f Dokumentation der Behandlung</a:t>
            </a:r>
          </a:p>
          <a:p>
            <a:pPr lvl="0" rtl="0"/>
            <a:r>
              <a:rPr lang="de-DE" sz="2000"/>
              <a:t>(2) Der Behandelnde ist verpflichtet, in der Patientenakte </a:t>
            </a:r>
            <a:r>
              <a:rPr lang="de-DE" sz="2000" u="sng"/>
              <a:t>sämtliche aus fachlicher Sicht </a:t>
            </a:r>
            <a:r>
              <a:rPr lang="de-DE" sz="2000"/>
              <a:t>für die derzeitige und künftige Behandlung wesentlichen Maßnahmen und deren Ergebnisse aufzuzeichnen, insbesondere die Anamnese, Diagnosen, Untersuchungen, Untersuchungsergebnisse, Befunde, Therapien und ihre Wirkungen, Eingriffe und ihre Wirkungen, Einwilligungen und Aufklärungen.</a:t>
            </a:r>
          </a:p>
          <a:p>
            <a:pPr lvl="0" rtl="0"/>
            <a:endParaRPr lang="de-DE" sz="2000"/>
          </a:p>
          <a:p>
            <a:pPr lvl="0" rtl="0">
              <a:buSzPct val="45000"/>
              <a:buFont typeface="StarSymbol"/>
              <a:buChar char="●"/>
            </a:pPr>
            <a:r>
              <a:rPr lang="de-DE" altLang="zh-CN" sz="2000" u="sng"/>
              <a:t>§ 630h Beweislast bei Haftung für Behandlungs- und Aufklärungsfehler</a:t>
            </a:r>
          </a:p>
          <a:p>
            <a:pPr lvl="0" rtl="0">
              <a:buSzPct val="45000"/>
              <a:buFont typeface="StarSymbol"/>
              <a:buChar char="●"/>
            </a:pPr>
            <a:r>
              <a:rPr lang="de-DE" sz="2000"/>
              <a:t>(3) Hat der Behandelnde eine </a:t>
            </a:r>
            <a:r>
              <a:rPr lang="de-DE" sz="2000" u="sng"/>
              <a:t>medizinisch gebotene wesentliche Maßnahme</a:t>
            </a:r>
            <a:r>
              <a:rPr lang="de-DE" sz="2000"/>
              <a:t> und ihr Ergebnis entgegen § 630f Absatz 1 oder Absatz 2 nicht in der Patientenakte aufgezeichnet oder hat er die Patientenakte entgegen § 630f Absatz 3 nicht aufbewahrt, wird vermutet, dass er diese Maßnahme nicht getroffen hat.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page20">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0F1DBA-D75B-5C32-CBA0-90CF9BF5A80D}"/>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D66905AF-6633-9E25-A729-4545C575FA00}"/>
              </a:ext>
            </a:extLst>
          </p:cNvPr>
          <p:cNvSpPr txBox="1">
            <a:spLocks noGrp="1"/>
          </p:cNvSpPr>
          <p:nvPr>
            <p:ph type="body" idx="4294967295"/>
          </p:nvPr>
        </p:nvSpPr>
        <p:spPr>
          <a:xfrm>
            <a:off x="576360" y="1879560"/>
            <a:ext cx="9071640" cy="4384440"/>
          </a:xfrm>
        </p:spPr>
        <p:txBody>
          <a:bodyPr vert="horz"/>
          <a:lstStyle/>
          <a:p>
            <a:pPr lvl="0" rtl="0"/>
            <a:r>
              <a:rPr lang="de-DE" sz="2400"/>
              <a:t>Art. 15 DS-GVO gibt Anspruch auf </a:t>
            </a:r>
            <a:r>
              <a:rPr lang="de-DE" sz="2400" u="sng"/>
              <a:t>kostenlose</a:t>
            </a:r>
            <a:r>
              <a:rPr lang="de-DE" sz="2400"/>
              <a:t> Datenauskunft „ohne wenn und aber“.</a:t>
            </a:r>
          </a:p>
          <a:p>
            <a:pPr lvl="0" rtl="0"/>
            <a:r>
              <a:rPr lang="de-DE" sz="2400"/>
              <a:t>BGH – </a:t>
            </a:r>
            <a:r>
              <a:rPr lang="de-DE" sz="2400" b="1"/>
              <a:t>VI ZR 1352/20</a:t>
            </a:r>
            <a:r>
              <a:rPr lang="de-DE" sz="2400"/>
              <a:t> – hat hierin diverse Wertungswidersprüche zu § 630g BGB gesehen und dem EuGH mit Vorlagebeschluss vom</a:t>
            </a:r>
            <a:r>
              <a:rPr lang="de-DE" sz="2400" b="1"/>
              <a:t> 29.3.22</a:t>
            </a:r>
            <a:r>
              <a:rPr lang="de-DE" sz="2400"/>
              <a:t> entsprechende Fragen vorgelegt</a:t>
            </a:r>
          </a:p>
          <a:p>
            <a:pPr lvl="0" rtl="0"/>
            <a:r>
              <a:rPr lang="de-DE" sz="2400" b="1" u="sng"/>
              <a:t>Kernfrage:</a:t>
            </a:r>
            <a:r>
              <a:rPr lang="de-DE" sz="2400" b="1"/>
              <a:t> Auskunfts- und </a:t>
            </a:r>
            <a:r>
              <a:rPr lang="de-DE" sz="2400" b="1" i="1"/>
              <a:t>kostenloser</a:t>
            </a:r>
            <a:r>
              <a:rPr lang="de-DE" sz="2400" b="1"/>
              <a:t> Herausgabeanspruch auch zu datenschutzfremden Zwecken – so z.B. zur Vorbereitung eines Haftungsprozesses?</a:t>
            </a:r>
          </a:p>
          <a:p>
            <a:pPr lvl="0" rtl="0"/>
            <a:endParaRPr lang="de-DE"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page21">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819E05-84F5-43A1-9352-0CC09FBE20E7}"/>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FD0A3599-2D7F-EBA0-2158-3C947ADB85D8}"/>
              </a:ext>
            </a:extLst>
          </p:cNvPr>
          <p:cNvSpPr txBox="1">
            <a:spLocks noGrp="1"/>
          </p:cNvSpPr>
          <p:nvPr>
            <p:ph type="body" idx="4294967295"/>
          </p:nvPr>
        </p:nvSpPr>
        <p:spPr>
          <a:xfrm>
            <a:off x="503999" y="1591560"/>
            <a:ext cx="9071640" cy="4384440"/>
          </a:xfrm>
        </p:spPr>
        <p:txBody>
          <a:bodyPr vert="horz"/>
          <a:lstStyle/>
          <a:p>
            <a:pPr lvl="0" rtl="0">
              <a:spcBef>
                <a:spcPts val="0"/>
              </a:spcBef>
            </a:pPr>
            <a:r>
              <a:rPr lang="de-DE" sz="2600" b="1"/>
              <a:t>EuGH, Urteil vom 26.10.23 – C 307/22:</a:t>
            </a:r>
          </a:p>
          <a:p>
            <a:pPr lvl="0" rtl="0">
              <a:spcBef>
                <a:spcPts val="0"/>
              </a:spcBef>
            </a:pPr>
            <a:endParaRPr lang="de-DE" sz="2600"/>
          </a:p>
          <a:p>
            <a:pPr lvl="0" rtl="0">
              <a:spcBef>
                <a:spcPts val="0"/>
              </a:spcBef>
            </a:pPr>
            <a:r>
              <a:rPr lang="de-DE" sz="2000" b="1"/>
              <a:t>Ja</a:t>
            </a:r>
            <a:r>
              <a:rPr lang="de-DE" sz="2000"/>
              <a:t>. </a:t>
            </a:r>
            <a:r>
              <a:rPr lang="de-DE" sz="2000" b="1"/>
              <a:t>Erste Datansatzübermittlung muss kostenlos sein, sie darf auch aus datenschutzfremden Gründen angefordert werden.</a:t>
            </a:r>
          </a:p>
          <a:p>
            <a:pPr lvl="0" rtl="0">
              <a:spcBef>
                <a:spcPts val="0"/>
              </a:spcBef>
            </a:pPr>
            <a:endParaRPr lang="de-DE" sz="2000"/>
          </a:p>
          <a:p>
            <a:pPr lvl="0" rtl="0">
              <a:spcBef>
                <a:spcPts val="0"/>
              </a:spcBef>
            </a:pPr>
            <a:endParaRPr lang="de-DE" sz="1600"/>
          </a:p>
          <a:p>
            <a:pPr lvl="0" rtl="0">
              <a:spcBef>
                <a:spcPts val="0"/>
              </a:spcBef>
            </a:pPr>
            <a:r>
              <a:rPr lang="de-DE" sz="1600" b="1"/>
              <a:t>Aus dem Tenor:</a:t>
            </a:r>
          </a:p>
          <a:p>
            <a:pPr lvl="0" rtl="0">
              <a:spcBef>
                <a:spcPts val="0"/>
              </a:spcBef>
            </a:pPr>
            <a:endParaRPr lang="de-DE" sz="1600"/>
          </a:p>
          <a:p>
            <a:pPr lvl="0" rtl="0">
              <a:spcBef>
                <a:spcPts val="0"/>
              </a:spcBef>
            </a:pPr>
            <a:r>
              <a:rPr lang="de-DE" sz="1600"/>
              <a:t>„1. Art. 12 Abs. 5 sowie Art. 15 Abs. 1 und 3 der Verordnung (EU) 2016/679 des Europäischen Parlaments und des Rates vom 27. April 2016 zum Schutz natürlicher Personen bei der Verarbeitung personenbezogener Daten, zum freien Datenverkehr und zur Aufhebung der Richtlinie 95/46/EG (Datenschutz-Grundverordnung)</a:t>
            </a:r>
          </a:p>
          <a:p>
            <a:pPr lvl="0" rtl="0">
              <a:spcBef>
                <a:spcPts val="0"/>
              </a:spcBef>
            </a:pPr>
            <a:r>
              <a:rPr lang="de-DE" sz="1600"/>
              <a:t>sind dahin auszulegen, dass</a:t>
            </a:r>
          </a:p>
          <a:p>
            <a:pPr lvl="0" rtl="0">
              <a:spcBef>
                <a:spcPts val="0"/>
              </a:spcBef>
            </a:pPr>
            <a:r>
              <a:rPr lang="de-DE" sz="1600"/>
              <a:t>die Verpflichtung des Verantwortlichen, der betroffenen Person unentgeltlich eine erste Kopie ihrer personenbezogenen Daten, die Gegenstand einer Verarbeitung sind, zur Verfügung zu stellen, auch dann gilt, wenn der betreffende Antrag mit einem anderen als den in Satz 1 des 63. Erwägungsgrundes der Verordnung genannten Zwecken begründet wird.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page22">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18184B-E556-7019-51DF-19EFCC7A06A4}"/>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43C5DEEC-5CC4-E772-7410-586FCA7EA026}"/>
              </a:ext>
            </a:extLst>
          </p:cNvPr>
          <p:cNvSpPr txBox="1">
            <a:spLocks noGrp="1"/>
          </p:cNvSpPr>
          <p:nvPr>
            <p:ph type="body" idx="4294967295"/>
          </p:nvPr>
        </p:nvSpPr>
        <p:spPr/>
        <p:txBody>
          <a:bodyPr vert="horz"/>
          <a:lstStyle/>
          <a:p>
            <a:pPr lvl="0" rtl="0"/>
            <a:r>
              <a:rPr lang="de-DE" sz="2200"/>
              <a:t>Beispiel aus der erstgerichtlichen Rspr.:</a:t>
            </a:r>
          </a:p>
          <a:p>
            <a:pPr lvl="0" rtl="0"/>
            <a:r>
              <a:rPr lang="de-DE" sz="2000"/>
              <a:t>LG Köln, ZD 2022, 564, abrufbar unter BeckRS 2022, 18444:</a:t>
            </a:r>
          </a:p>
          <a:p>
            <a:pPr lvl="0" rtl="0"/>
            <a:r>
              <a:rPr lang="de-DE" sz="2000"/>
              <a:t>Tenor:</a:t>
            </a:r>
          </a:p>
          <a:p>
            <a:pPr lvl="0" rtl="0"/>
            <a:r>
              <a:rPr lang="de-DE" sz="2000"/>
              <a:t>„Die Beklagte wird verurteilt, der Klägerin eine vollständige Datenauskunft gem. Art. EWG_DSGVO Artikel 15 Abs. EWG_DSGVO Artikel 15 Absatz 3 DS-GVO i.V.m. Art. EWG_DSGVO Artikel 4 Nr. EWG_DSGVO Artikel 4 Nummer 1 und EWG_DSGVO Artikel 4 Nummer 6 DS-GVO zu sämtlichen ihrer bei der Beklagten vorhandenen personenbezogenen Daten durch Überlassung einer Kopie derselben zu erteilen, ... insbesondere dabei diejenigen Daten zu beauskunften, welche die Beklagte über die Klägerin an Dritte (</a:t>
            </a:r>
            <a:r>
              <a:rPr lang="de-DE" sz="2000" b="1"/>
              <a:t>z.B. ihre Haftpflichtversicherung, ihre Prozessvertreter </a:t>
            </a:r>
            <a:r>
              <a:rPr lang="de-DE" sz="2000"/>
              <a:t>im Rechtsstreit ... weitergeleitet hat und welche die Beklagte </a:t>
            </a:r>
            <a:r>
              <a:rPr lang="de-DE" sz="2000" b="1"/>
              <a:t>außerhalb ihrer Behandlungsdokumentation über die Klägerin gespeichert hat (z.B. in Dateisystemen der Krankenhausverwaltung der Beklagten)“.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page2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1CA803C-591D-72D5-346C-57AAE56869B0}"/>
              </a:ext>
            </a:extLst>
          </p:cNvPr>
          <p:cNvSpPr txBox="1">
            <a:spLocks noGrp="1"/>
          </p:cNvSpPr>
          <p:nvPr>
            <p:ph type="title" idx="4294967295"/>
          </p:nvPr>
        </p:nvSpPr>
        <p:spPr/>
        <p:txBody>
          <a:bodyPr vert="horz"/>
          <a:lstStyle/>
          <a:p>
            <a:pPr lvl="0" rtl="0"/>
            <a:r>
              <a:rPr lang="de-DE"/>
              <a:t>Fazit:</a:t>
            </a:r>
          </a:p>
        </p:txBody>
      </p:sp>
      <p:sp>
        <p:nvSpPr>
          <p:cNvPr id="3" name="Textplatzhalter 2">
            <a:extLst>
              <a:ext uri="{FF2B5EF4-FFF2-40B4-BE49-F238E27FC236}">
                <a16:creationId xmlns:a16="http://schemas.microsoft.com/office/drawing/2014/main" id="{FA1A65B6-1249-6432-F9C4-09297A6A461B}"/>
              </a:ext>
            </a:extLst>
          </p:cNvPr>
          <p:cNvSpPr txBox="1">
            <a:spLocks noGrp="1"/>
          </p:cNvSpPr>
          <p:nvPr>
            <p:ph type="body" idx="4294967295"/>
          </p:nvPr>
        </p:nvSpPr>
        <p:spPr/>
        <p:txBody>
          <a:bodyPr vert="horz"/>
          <a:lstStyle/>
          <a:p>
            <a:pPr lvl="0" rtl="0"/>
            <a:r>
              <a:rPr lang="de-DE" sz="2400"/>
              <a:t>1. Bislang war die Rüge des „Dokumentationsfehlers“ wohl eher ein „stumpfes Schwert“, weil der Dokumentationsfehler keine eigene Anspruchsgrundlage darstellt, weil die Beweislast-umkehr im Falle eines Versäumnisses nur sehr eingeschränkt Beweiserleichterungen nach sich zieht und weil auch hier dem Arzt „in der Regel geglaubt werden soll“ und zwar selbst im Rahmen bloßer informatorischer Anhörung.</a:t>
            </a:r>
          </a:p>
          <a:p>
            <a:pPr lvl="0" rtl="0"/>
            <a:r>
              <a:rPr lang="de-DE" sz="2400"/>
              <a:t>2. Letzteres könnte aufgeweicht werden durch die neuere Rspr. des BGH zur elektronischen Patientenakte, Urteil vom 29.3.22 – </a:t>
            </a:r>
            <a:r>
              <a:rPr lang="de-DE" sz="2400" b="1"/>
              <a:t>VI ZR 1352/20.</a:t>
            </a:r>
            <a:r>
              <a:rPr lang="de-DE" sz="2400"/>
              <a:t> Erweiterungen der Rechte des Patienten im Hinblick auf den Umfang seiner Auskunftsansprüche können sich aus dem Urteil des EuGH vom 26.10.23 – </a:t>
            </a:r>
            <a:r>
              <a:rPr lang="de-DE" sz="2400" b="1"/>
              <a:t>C 307/22</a:t>
            </a:r>
            <a:r>
              <a:rPr lang="de-DE" sz="2400"/>
              <a:t> – ergeben.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FB9C1A-1C97-BAD2-22FF-C335B8BBF14D}"/>
              </a:ext>
            </a:extLst>
          </p:cNvPr>
          <p:cNvSpPr txBox="1">
            <a:spLocks noGrp="1"/>
          </p:cNvSpPr>
          <p:nvPr>
            <p:ph type="title" idx="4294967295"/>
          </p:nvPr>
        </p:nvSpPr>
        <p:spPr/>
        <p:txBody>
          <a:bodyPr vert="horz">
            <a:spAutoFit/>
          </a:bodyPr>
          <a:lstStyle/>
          <a:p>
            <a:pPr rtl="0"/>
            <a:endParaRPr lang="de-DE"/>
          </a:p>
        </p:txBody>
      </p:sp>
      <p:sp>
        <p:nvSpPr>
          <p:cNvPr id="3" name="Textplatzhalter 2">
            <a:extLst>
              <a:ext uri="{FF2B5EF4-FFF2-40B4-BE49-F238E27FC236}">
                <a16:creationId xmlns:a16="http://schemas.microsoft.com/office/drawing/2014/main" id="{7D778BB3-ED49-CF32-44BE-543DDFCF7883}"/>
              </a:ext>
            </a:extLst>
          </p:cNvPr>
          <p:cNvSpPr txBox="1">
            <a:spLocks noGrp="1"/>
          </p:cNvSpPr>
          <p:nvPr>
            <p:ph type="body" idx="4294967295"/>
          </p:nvPr>
        </p:nvSpPr>
        <p:spPr/>
        <p:txBody>
          <a:bodyPr vert="horz"/>
          <a:lstStyle/>
          <a:p>
            <a:pPr lvl="0" rtl="0"/>
            <a:r>
              <a:rPr lang="de-DE"/>
              <a:t>Häufige Formulierungen in Schriftsätzen:</a:t>
            </a:r>
          </a:p>
          <a:p>
            <a:pPr lvl="0" rtl="0"/>
            <a:r>
              <a:rPr lang="de-DE" sz="2600"/>
              <a:t>„Der Beklagte handelte behandlungsfehlerhaft, denn er hat (den Sturz, etc) der Klägerin nicht dokumentiert..“</a:t>
            </a:r>
          </a:p>
          <a:p>
            <a:pPr lvl="0" rtl="0"/>
            <a:r>
              <a:rPr lang="de-DE" sz="2600"/>
              <a:t>„Aus der unterlassenen Dokumentation der (postoperativen Kontrolle am Folgetag, etc) resultiert ein Behandlungsfehler“</a:t>
            </a:r>
          </a:p>
          <a:p>
            <a:pPr lvl="0" rtl="0"/>
            <a:r>
              <a:rPr lang="de-DE" sz="2600"/>
              <a:t>„Dem Kläger steht ein Schadensersatzanspruch zu, denn die Beklagte hat die (Kontrolle der Blutwerte, etc) nicht dokumentiert, woraus zu schließen ist, dass diese nicht stattgefunden hat. Dies ist behandlungsfehlerhaft“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2DFBE4-583E-ACA2-430E-500B9216D289}"/>
              </a:ext>
            </a:extLst>
          </p:cNvPr>
          <p:cNvSpPr txBox="1">
            <a:spLocks noGrp="1"/>
          </p:cNvSpPr>
          <p:nvPr>
            <p:ph type="title" idx="4294967295"/>
          </p:nvPr>
        </p:nvSpPr>
        <p:spPr>
          <a:xfrm>
            <a:off x="432000" y="234360"/>
            <a:ext cx="9071640" cy="637560"/>
          </a:xfrm>
        </p:spPr>
        <p:txBody>
          <a:bodyPr vert="horz"/>
          <a:lstStyle/>
          <a:p>
            <a:pPr lvl="0" rtl="0"/>
            <a:r>
              <a:rPr lang="de-DE" sz="3200"/>
              <a:t>Fälle aus der Praxis des OLG Dresden</a:t>
            </a:r>
          </a:p>
        </p:txBody>
      </p:sp>
      <p:sp>
        <p:nvSpPr>
          <p:cNvPr id="3" name="Textplatzhalter 2">
            <a:extLst>
              <a:ext uri="{FF2B5EF4-FFF2-40B4-BE49-F238E27FC236}">
                <a16:creationId xmlns:a16="http://schemas.microsoft.com/office/drawing/2014/main" id="{828458D7-E7A8-03D4-F36A-4072A93A5451}"/>
              </a:ext>
            </a:extLst>
          </p:cNvPr>
          <p:cNvSpPr txBox="1">
            <a:spLocks noGrp="1"/>
          </p:cNvSpPr>
          <p:nvPr>
            <p:ph type="body" idx="4294967295"/>
          </p:nvPr>
        </p:nvSpPr>
        <p:spPr>
          <a:xfrm rot="1200">
            <a:off x="503953" y="1872143"/>
            <a:ext cx="9071640" cy="4384440"/>
          </a:xfrm>
        </p:spPr>
        <p:txBody>
          <a:bodyPr vert="horz"/>
          <a:lstStyle/>
          <a:p>
            <a:pPr lvl="0" rtl="0"/>
            <a:r>
              <a:rPr lang="de-DE" sz="2000"/>
              <a:t>1. Saugglockenfall,  Urteil vom 1.8.2023 - 4 U 108/23</a:t>
            </a:r>
          </a:p>
          <a:p>
            <a:pPr lvl="0" rtl="0"/>
            <a:endParaRPr lang="de-DE" sz="2000"/>
          </a:p>
          <a:p>
            <a:pPr lvl="0" rtl="0"/>
            <a:r>
              <a:rPr lang="de-DE" sz="2000"/>
              <a:t>Geltend gemacht wird Geburtshilfeschaden: Nach Komplikationen Entschluss zum Einsatz einer Saugglocke – Entbindung erfolgt mit Hilfe Vakuumextraktion. Im Hause der Beklagten entwickelt sich ein tiefes Hämatom, nach Überweisung in Uni-Klinik werden multiple Schädelfrakturen festgestellt. Vermutet wird ein Zusammenhang mit der Saugglocken-entbindung. Klägerseite rügt fehlerhafte Anwendung der Saugglocke und diesbezüglich unzureichende/fehlerhafte Dokumentation. Es existieren 2 unterschiedliche OP-Berichte, einer unterzeichnet, der andere nicht. Der nicht unterzeichnete gelangt der Klägerseite nur deshalb zur Kenntnis, weil eine Verwandte der Klägerseite – beschäftigt bei der Beklagten – sich unbefugt Zugang zum nicht unterzeichneten OP-Bericht verschafft hat.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41A4A1-6560-740F-5663-F003A66298B5}"/>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4DFCED16-FE49-7C60-16EB-9A57DCFF2E25}"/>
              </a:ext>
            </a:extLst>
          </p:cNvPr>
          <p:cNvSpPr txBox="1">
            <a:spLocks noGrp="1"/>
          </p:cNvSpPr>
          <p:nvPr>
            <p:ph type="body" idx="4294967295"/>
          </p:nvPr>
        </p:nvSpPr>
        <p:spPr>
          <a:xfrm>
            <a:off x="432000" y="1303560"/>
            <a:ext cx="9071640" cy="4384440"/>
          </a:xfrm>
        </p:spPr>
        <p:txBody>
          <a:bodyPr vert="horz"/>
          <a:lstStyle/>
          <a:p>
            <a:pPr lvl="0" rtl="0"/>
            <a:r>
              <a:rPr lang="de-DE" sz="2200"/>
              <a:t>Eine unterbliebene, unvollständige oder auch</a:t>
            </a:r>
            <a:r>
              <a:rPr lang="de-DE"/>
              <a:t> </a:t>
            </a:r>
            <a:r>
              <a:rPr lang="de-DE" sz="2200"/>
              <a:t>nur lückenhafte Dokumentation </a:t>
            </a:r>
            <a:r>
              <a:rPr lang="de-DE" sz="2200" b="1"/>
              <a:t>bildet keine eigenständige Anspruchsgrundlage</a:t>
            </a:r>
            <a:r>
              <a:rPr lang="de-DE" sz="2200"/>
              <a:t> und führt grundsätzlich nicht unmittelbar zu einer Beweislastumkehr hinsichtlich des </a:t>
            </a:r>
            <a:r>
              <a:rPr lang="de-DE" sz="2200" u="sng"/>
              <a:t>Ursachenzusammenhangs</a:t>
            </a:r>
            <a:r>
              <a:rPr lang="de-DE" sz="2200"/>
              <a:t> zwischen einem Behandlungsfehler und dem eingetretenen Schaden (vgl. Senat, Beschluss vom 15.01.2021 - 4 U 1785/20 - juris; vgl. BGH, Urteil vom 06.07.1999 - VI ZR 290/98 - juris). Das Fehlen der Dokumentation einer aufzeichnungspflichtigen Maßnahme begründet die Vermutung, dass die Maßnahme unterblieben ist (vgl. Senat, a.a.O.; vgl. BGH, Urteil vom 22.01.2019 - VI ZR 71/17 - juris). </a:t>
            </a:r>
            <a:r>
              <a:rPr lang="de-DE" sz="2200" b="1"/>
              <a:t>Weiter reicht die Beweiserleichterung in der Regel nicht.</a:t>
            </a:r>
          </a:p>
          <a:p>
            <a:pPr lvl="0" rtl="0"/>
            <a:r>
              <a:rPr lang="de-DE" sz="2200"/>
              <a:t>(</a:t>
            </a:r>
            <a:r>
              <a:rPr lang="de-DE" sz="1800"/>
              <a:t>OLG Dresden, Urteil vom 1. August 2023 – 4 U 108/23</a:t>
            </a:r>
          </a:p>
          <a:p>
            <a:pPr lvl="0" rtl="0"/>
            <a:r>
              <a:rPr lang="de-DE" sz="1800"/>
              <a:t>- vgl. auch BGH, Urteil vom 22.01.2019 - VI ZR 71/17und Senat, Urteil vom 27.10.2020 - 4 U 845/20)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441F998-274F-3022-195C-D6D0428295D1}"/>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5928A57F-1532-E0E3-54FD-CD0D4E7CF545}"/>
              </a:ext>
            </a:extLst>
          </p:cNvPr>
          <p:cNvSpPr txBox="1">
            <a:spLocks noGrp="1"/>
          </p:cNvSpPr>
          <p:nvPr>
            <p:ph type="body" idx="4294967295"/>
          </p:nvPr>
        </p:nvSpPr>
        <p:spPr/>
        <p:txBody>
          <a:bodyPr vert="horz"/>
          <a:lstStyle/>
          <a:p>
            <a:pPr lvl="0" rtl="0"/>
            <a:r>
              <a:rPr lang="de-DE" sz="2400"/>
              <a:t>2. „Aushülsfall“, Urteil vom 7. März 2017 – 4 U 929/16</a:t>
            </a:r>
          </a:p>
          <a:p>
            <a:pPr lvl="0" rtl="0"/>
            <a:endParaRPr lang="de-DE" sz="2400"/>
          </a:p>
          <a:p>
            <a:pPr lvl="0" rtl="0"/>
            <a:r>
              <a:rPr lang="de-DE" sz="2400"/>
              <a:t>Bei einem Sportunfall kommt es zu einer sogenannten Aushülsung des Ringfingers. Das Decollement wird zwar gesichert, dessen Sicherung und Art der Lagerung auch dokumentiert. Im Nachgang wird es allerdings nekrotisch, kann nicht mehr für die Wiederherstellung des Fingers verwendet werden. Klägerseite macht geltend, aus der unzureichenden Dokumentation sei zu schließen, dass die Lagerung unsachgemäß erfolgt sei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61C814-A4BC-4580-BCAB-8EA9BDC837A5}"/>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91D71510-C2A6-AF13-3631-9C2B92543278}"/>
              </a:ext>
            </a:extLst>
          </p:cNvPr>
          <p:cNvSpPr txBox="1">
            <a:spLocks noGrp="1"/>
          </p:cNvSpPr>
          <p:nvPr>
            <p:ph type="body" idx="4294967295"/>
          </p:nvPr>
        </p:nvSpPr>
        <p:spPr/>
        <p:txBody>
          <a:bodyPr vert="horz"/>
          <a:lstStyle/>
          <a:p>
            <a:pPr lvl="0" rtl="0"/>
            <a:r>
              <a:rPr lang="de-DE" sz="2200"/>
              <a:t>„Aus der Dokumentation ergibt sich entgegen der Ansicht der Berufung auch keine zu ihren Gunsten folgende Vermutung eines behandlungsfehlerhaften Vorgehens. Beweiserleichterungen bestehen dann, wenn eine aufzeichnungspflichtige Maßnahme nicht beschrieben wird. In diesem Fall kann vermutet werden, dass diese Maßnahme unterblieben ist (BGH, Urteil vom 11.11.2014 - VI ZR 76/13, - juris Rdn. 21, VersR 2015, 327 ff.). Darum geht es hier indes nicht. Die Klägerin beruft sich nicht auf die unterlassene Kühlung des Decollements, sondern macht geltend, dieses sei fehlerhaft in direktem Kontakt mit Eis gelagert worden. Eine darauf abzielende Vermutung begründet die Dokumentation des Dr. XY indes nicht“.</a:t>
            </a:r>
          </a:p>
          <a:p>
            <a:pPr lvl="0" rtl="0"/>
            <a:r>
              <a:rPr lang="de-DE" sz="1800"/>
              <a:t>(OLG Dresden, Urteil vom 7. März 2017 – 4 U 929/16)</a:t>
            </a:r>
          </a:p>
          <a:p>
            <a:pPr lvl="0" rtl="0"/>
            <a:endParaRPr lang="de-DE" sz="22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95920E-A145-588A-5655-6C860338800C}"/>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6F31C46C-86C7-2489-35E3-5EB9642CD71F}"/>
              </a:ext>
            </a:extLst>
          </p:cNvPr>
          <p:cNvSpPr txBox="1">
            <a:spLocks noGrp="1"/>
          </p:cNvSpPr>
          <p:nvPr>
            <p:ph type="body" idx="4294967295"/>
          </p:nvPr>
        </p:nvSpPr>
        <p:spPr>
          <a:xfrm>
            <a:off x="503999" y="1663559"/>
            <a:ext cx="9071640" cy="4384440"/>
          </a:xfrm>
        </p:spPr>
        <p:txBody>
          <a:bodyPr vert="horz"/>
          <a:lstStyle/>
          <a:p>
            <a:pPr lvl="0" rtl="0"/>
            <a:r>
              <a:rPr lang="de-DE" sz="2200"/>
              <a:t>3. „Arrythmia absoluta-Fall“  Urteil vom 30. Juli 2019 – 4 U 510/17</a:t>
            </a:r>
          </a:p>
          <a:p>
            <a:pPr lvl="0" rtl="0"/>
            <a:endParaRPr lang="de-DE" sz="2200"/>
          </a:p>
          <a:p>
            <a:pPr lvl="0" rtl="0"/>
            <a:r>
              <a:rPr lang="de-DE" sz="2200"/>
              <a:t>Kläger wird mit Verdacht auf Nierentumor bei bekannter Hypertonie und anderen Vorerkrankungen bei der Beklagten eingewiesen. Es erfolgt eine Nephrektomie. Präoperativ wird ein EKG abgeleitet, festgestellt und dokumentiert wird der Befund einer Arrythmia-Absoluta. Postoperativ erleidet der Kläger einen Schlaganfall. Klägerseite rügt, Schlaganfall sei Folge der nicht hinreichenden Reaktion und Behandlung des zuvor dokumentierten Vorhofflimmerns gewesen. Auswertung der EKG-Diagramme durch Gerichtssachverständigen ergeben, dass in Wahrheit kein Vorhofflimmern vorlag, Kläger hingegen beruft sich auf Dokumentation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C1A7A5-7B75-99BF-EB29-9F3973B84674}"/>
              </a:ext>
            </a:extLst>
          </p:cNvPr>
          <p:cNvSpPr txBox="1">
            <a:spLocks noGrp="1"/>
          </p:cNvSpPr>
          <p:nvPr>
            <p:ph type="title" idx="4294967295"/>
          </p:nvPr>
        </p:nvSpPr>
        <p:spPr/>
        <p:txBody>
          <a:bodyPr vert="horz"/>
          <a:lstStyle/>
          <a:p>
            <a:pPr rtl="0"/>
            <a:endParaRPr lang="de-DE"/>
          </a:p>
        </p:txBody>
      </p:sp>
      <p:sp>
        <p:nvSpPr>
          <p:cNvPr id="3" name="Textplatzhalter 2">
            <a:extLst>
              <a:ext uri="{FF2B5EF4-FFF2-40B4-BE49-F238E27FC236}">
                <a16:creationId xmlns:a16="http://schemas.microsoft.com/office/drawing/2014/main" id="{954465F7-F0B7-8C59-B93B-C36DD8D30972}"/>
              </a:ext>
            </a:extLst>
          </p:cNvPr>
          <p:cNvSpPr txBox="1">
            <a:spLocks noGrp="1"/>
          </p:cNvSpPr>
          <p:nvPr>
            <p:ph type="body" idx="4294967295"/>
          </p:nvPr>
        </p:nvSpPr>
        <p:spPr/>
        <p:txBody>
          <a:bodyPr vert="horz"/>
          <a:lstStyle/>
          <a:p>
            <a:pPr lvl="0" rtl="0"/>
            <a:r>
              <a:rPr lang="de-DE" sz="2000"/>
              <a:t>„1. Die durch eine ärztliche Dokumentation begründete Vermutung für ein behandlungsbedürftiges Krankheitsbild (hier: Arrhythmia absoluta) kann auch durch die Behandlungsunterlagen selbst (hier: EKG-Diagramme) wieder entkräftet werden.(Rn.17)</a:t>
            </a:r>
          </a:p>
          <a:p>
            <a:pPr lvl="0" rtl="0"/>
            <a:r>
              <a:rPr lang="de-DE" sz="2000"/>
              <a:t>Rn. 17: „Ob dies so erfolgt ist und das Monitorbild entgegen der EKG-Diagramme ein behandlungsbedürftiges Vorhofflimmern gezeigt hat, lässt sich aber nicht feststellen. Dass in den Behandlungsunterlagen mehrfach eine Arrhythmia absoluta dokumentiert ist, führt nicht zu einer Beweislastumkehr. </a:t>
            </a:r>
            <a:r>
              <a:rPr lang="de-DE" sz="2000" b="1" i="1"/>
              <a:t>Grundsätzlich kann zwar einer formell und materiell ordnungsgemäßen ärztlichen Dokumentation bis zum Beweis des Gegenteils Glauben geschenkt werden</a:t>
            </a:r>
            <a:r>
              <a:rPr lang="de-DE" sz="2000"/>
              <a:t> </a:t>
            </a:r>
            <a:r>
              <a:rPr lang="de-DE" sz="2000" i="1"/>
              <a:t>(</a:t>
            </a:r>
            <a:r>
              <a:rPr lang="de-DE" sz="2000" b="1" i="1"/>
              <a:t>aber s.u. zur elektron. Akte</a:t>
            </a:r>
            <a:r>
              <a:rPr lang="de-DE" sz="2000" i="1"/>
              <a:t>)</a:t>
            </a:r>
            <a:r>
              <a:rPr lang="de-DE" sz="2000"/>
              <a:t>(vgl. hierzu Senat, Beschluss vom 26.02.2018 - 4 U 1663/17 - juris). Hier liegen aber nicht nur Anhaltspunkte für die Fehlerhaftigkeit der Angaben in den Arztbriefen vor, vielmehr belegen die vorliegenden EKG-Diagramme, dass kein Vorhofflimmern vorgelegen hat.</a:t>
            </a:r>
          </a:p>
          <a:p>
            <a:pPr lvl="0" rtl="0"/>
            <a:r>
              <a:rPr lang="de-DE" sz="1800"/>
              <a:t>(OLG Dresden, Urteil vom 30. Juli 2019 – 4 U 510/17 –, juris)</a:t>
            </a:r>
          </a:p>
        </p:txBody>
      </p:sp>
    </p:spTree>
  </p:cSld>
  <p:clrMapOvr>
    <a:masterClrMapping/>
  </p:clrMapOvr>
</p:sld>
</file>

<file path=ppt/theme/theme1.xml><?xml version="1.0" encoding="utf-8"?>
<a:theme xmlns:a="http://schemas.openxmlformats.org/drawingml/2006/main" name="Blue_Curv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lue_Curve1">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2509</Words>
  <Application>Microsoft Office PowerPoint</Application>
  <PresentationFormat>Breitbild</PresentationFormat>
  <Paragraphs>121</Paragraphs>
  <Slides>23</Slides>
  <Notes>23</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23</vt:i4>
      </vt:variant>
    </vt:vector>
  </HeadingPairs>
  <TitlesOfParts>
    <vt:vector size="29" baseType="lpstr">
      <vt:lpstr>Arial</vt:lpstr>
      <vt:lpstr>Calibri</vt:lpstr>
      <vt:lpstr>Liberation Sans</vt:lpstr>
      <vt:lpstr>StarSymbol</vt:lpstr>
      <vt:lpstr>Blue_Curve</vt:lpstr>
      <vt:lpstr>Blue_Curve1</vt:lpstr>
      <vt:lpstr>34. Kölner Symposium</vt:lpstr>
      <vt:lpstr>PowerPoint-Präsentation</vt:lpstr>
      <vt:lpstr>PowerPoint-Präsentation</vt:lpstr>
      <vt:lpstr>Fälle aus der Praxis des OLG Dresden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Exkurs: Elektronische Dokumentation</vt:lpstr>
      <vt:lpstr>PowerPoint-Präsentation</vt:lpstr>
      <vt:lpstr>Exkurs: Dokumentation und DS-GVO</vt:lpstr>
      <vt:lpstr>PowerPoint-Präsentation</vt:lpstr>
      <vt:lpstr>PowerPoint-Präsentation</vt:lpstr>
      <vt:lpstr>PowerPoint-Präsentation</vt:lpstr>
      <vt:lpstr>PowerPoint-Präsentation</vt:lpstr>
      <vt:lpstr>PowerPoint-Präsentation</vt:lpstr>
      <vt:lpstr>Fazit: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Blue Curve</dc:title>
  <dc:creator>Visually More</dc:creator>
  <cp:lastModifiedBy>Hafermaas, Moritz</cp:lastModifiedBy>
  <cp:revision>25</cp:revision>
  <cp:lastPrinted>2023-11-23T19:18:38Z</cp:lastPrinted>
  <dcterms:created xsi:type="dcterms:W3CDTF">2023-11-21T14:30:51Z</dcterms:created>
  <dcterms:modified xsi:type="dcterms:W3CDTF">2023-11-25T13:48:12Z</dcterms:modified>
</cp:coreProperties>
</file>