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1370" r:id="rId2"/>
    <p:sldId id="1371" r:id="rId3"/>
    <p:sldId id="1373" r:id="rId4"/>
    <p:sldId id="1378" r:id="rId5"/>
    <p:sldId id="1399" r:id="rId6"/>
    <p:sldId id="1377" r:id="rId7"/>
    <p:sldId id="1374" r:id="rId8"/>
    <p:sldId id="1379" r:id="rId9"/>
    <p:sldId id="1380" r:id="rId10"/>
    <p:sldId id="298" r:id="rId11"/>
    <p:sldId id="279" r:id="rId12"/>
    <p:sldId id="1381" r:id="rId13"/>
    <p:sldId id="1382" r:id="rId14"/>
    <p:sldId id="1383" r:id="rId15"/>
    <p:sldId id="1384" r:id="rId16"/>
    <p:sldId id="1375" r:id="rId17"/>
    <p:sldId id="1376" r:id="rId18"/>
    <p:sldId id="349" r:id="rId19"/>
    <p:sldId id="1389" r:id="rId20"/>
    <p:sldId id="1385" r:id="rId21"/>
    <p:sldId id="1388" r:id="rId22"/>
    <p:sldId id="1386" r:id="rId23"/>
    <p:sldId id="1392" r:id="rId24"/>
    <p:sldId id="1393" r:id="rId25"/>
    <p:sldId id="1395" r:id="rId26"/>
    <p:sldId id="1394" r:id="rId27"/>
    <p:sldId id="1390" r:id="rId28"/>
    <p:sldId id="1396" r:id="rId29"/>
    <p:sldId id="1397" r:id="rId30"/>
    <p:sldId id="339" r:id="rId31"/>
    <p:sldId id="327" r:id="rId32"/>
    <p:sldId id="1400" r:id="rId33"/>
    <p:sldId id="1398"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2EA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247" autoAdjust="0"/>
  </p:normalViewPr>
  <p:slideViewPr>
    <p:cSldViewPr snapToGrid="0" showGuides="1">
      <p:cViewPr varScale="1">
        <p:scale>
          <a:sx n="103" d="100"/>
          <a:sy n="103" d="100"/>
        </p:scale>
        <p:origin x="71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0" d="100"/>
          <a:sy n="120" d="100"/>
        </p:scale>
        <p:origin x="41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D9C7B-BD0B-4BB6-89A0-099B0D0F17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2F7DBDEE-9A8C-4F65-84A7-13F5BC372E50}">
      <dgm:prSet phldrT="[Text]" custT="1"/>
      <dgm:spPr>
        <a:solidFill>
          <a:srgbClr val="2EA87F"/>
        </a:solidFill>
      </dgm:spPr>
      <dgm:t>
        <a:bodyPr/>
        <a:lstStyle/>
        <a:p>
          <a:r>
            <a:rPr lang="de-DE" sz="4800" dirty="0"/>
            <a:t>Ansätze</a:t>
          </a:r>
        </a:p>
      </dgm:t>
    </dgm:pt>
    <dgm:pt modelId="{1508DD97-E616-4C31-B1AE-D805A946C652}" type="parTrans" cxnId="{0EFB121B-FE2D-431A-93D3-A4A75267C4DE}">
      <dgm:prSet/>
      <dgm:spPr/>
      <dgm:t>
        <a:bodyPr/>
        <a:lstStyle/>
        <a:p>
          <a:endParaRPr lang="de-DE"/>
        </a:p>
      </dgm:t>
    </dgm:pt>
    <dgm:pt modelId="{C23BDD14-BDDB-48FA-8D7D-72EE121C8F0F}" type="sibTrans" cxnId="{0EFB121B-FE2D-431A-93D3-A4A75267C4DE}">
      <dgm:prSet/>
      <dgm:spPr/>
      <dgm:t>
        <a:bodyPr/>
        <a:lstStyle/>
        <a:p>
          <a:endParaRPr lang="de-DE"/>
        </a:p>
      </dgm:t>
    </dgm:pt>
    <dgm:pt modelId="{66135D71-97C4-4FFB-9B6E-3AF55C630E1F}">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de-DE" sz="3400" dirty="0"/>
            <a:t>Not </a:t>
          </a:r>
        </a:p>
        <a:p>
          <a:r>
            <a:rPr lang="de-DE" sz="2400" dirty="0"/>
            <a:t>(Müller)</a:t>
          </a:r>
        </a:p>
      </dgm:t>
    </dgm:pt>
    <dgm:pt modelId="{1D8BE47C-84EC-42A4-80B6-14802B9FA652}" type="parTrans" cxnId="{D7502EB9-3536-4A37-AC20-98AB3309BC13}">
      <dgm:prSet/>
      <dgm:spPr/>
      <dgm:t>
        <a:bodyPr/>
        <a:lstStyle/>
        <a:p>
          <a:endParaRPr lang="de-DE"/>
        </a:p>
      </dgm:t>
    </dgm:pt>
    <dgm:pt modelId="{F52E9B9B-E7E0-4BB5-91F3-26714F47C8EB}" type="sibTrans" cxnId="{D7502EB9-3536-4A37-AC20-98AB3309BC13}">
      <dgm:prSet/>
      <dgm:spPr/>
      <dgm:t>
        <a:bodyPr/>
        <a:lstStyle/>
        <a:p>
          <a:endParaRPr lang="de-DE"/>
        </a:p>
      </dgm:t>
    </dgm:pt>
    <dgm:pt modelId="{58ECED54-F3CC-41A7-8F5D-51B23C17030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dgm:spPr>
      <dgm:t>
        <a:bodyPr/>
        <a:lstStyle/>
        <a:p>
          <a:r>
            <a:rPr lang="de-DE" sz="2800" kern="1200" dirty="0">
              <a:solidFill>
                <a:prstClr val="white"/>
              </a:solidFill>
              <a:latin typeface="Calibri" panose="020F0502020204030204"/>
              <a:ea typeface="+mn-ea"/>
              <a:cs typeface="+mn-cs"/>
            </a:rPr>
            <a:t>Verständlichkeit</a:t>
          </a:r>
        </a:p>
        <a:p>
          <a:r>
            <a:rPr lang="de-DE" sz="2400" kern="1200" dirty="0"/>
            <a:t>(MRR)</a:t>
          </a:r>
        </a:p>
      </dgm:t>
    </dgm:pt>
    <dgm:pt modelId="{FA2F8F9F-CD87-4D71-BBF7-ED94AEF311BE}" type="parTrans" cxnId="{05D860BA-229F-4AB3-9393-83394930F2BD}">
      <dgm:prSet/>
      <dgm:spPr/>
      <dgm:t>
        <a:bodyPr/>
        <a:lstStyle/>
        <a:p>
          <a:endParaRPr lang="de-DE"/>
        </a:p>
      </dgm:t>
    </dgm:pt>
    <dgm:pt modelId="{CA2DC2B8-EC18-4A6F-AD55-1E87FFC00AB6}" type="sibTrans" cxnId="{05D860BA-229F-4AB3-9393-83394930F2BD}">
      <dgm:prSet/>
      <dgm:spPr/>
      <dgm:t>
        <a:bodyPr/>
        <a:lstStyle/>
        <a:p>
          <a:endParaRPr lang="de-DE"/>
        </a:p>
      </dgm:t>
    </dgm:pt>
    <dgm:pt modelId="{A19C28E9-CB2E-403F-8658-43AF011DBB79}">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dgm:spPr>
      <dgm:t>
        <a:bodyPr/>
        <a:lstStyle/>
        <a:p>
          <a:r>
            <a:rPr lang="de-DE" sz="3400" dirty="0"/>
            <a:t>Effektivität</a:t>
          </a:r>
        </a:p>
        <a:p>
          <a:r>
            <a:rPr lang="de-DE" sz="2400" dirty="0"/>
            <a:t>(Twain)</a:t>
          </a:r>
        </a:p>
      </dgm:t>
    </dgm:pt>
    <dgm:pt modelId="{ED39591A-B3D4-4648-BD45-2EA78B99173C}" type="parTrans" cxnId="{4B41CC3E-2105-442D-B464-B5CC056DDD2C}">
      <dgm:prSet/>
      <dgm:spPr/>
      <dgm:t>
        <a:bodyPr/>
        <a:lstStyle/>
        <a:p>
          <a:endParaRPr lang="de-DE"/>
        </a:p>
      </dgm:t>
    </dgm:pt>
    <dgm:pt modelId="{43F3AFE2-5555-4BED-90A0-00D7B9DFCBF4}" type="sibTrans" cxnId="{4B41CC3E-2105-442D-B464-B5CC056DDD2C}">
      <dgm:prSet/>
      <dgm:spPr/>
      <dgm:t>
        <a:bodyPr/>
        <a:lstStyle/>
        <a:p>
          <a:endParaRPr lang="de-DE"/>
        </a:p>
      </dgm:t>
    </dgm:pt>
    <dgm:pt modelId="{0D06D58F-69F4-4BB2-846A-A3CDA71B0386}" type="pres">
      <dgm:prSet presAssocID="{D1BD9C7B-BD0B-4BB6-89A0-099B0D0F1756}" presName="hierChild1" presStyleCnt="0">
        <dgm:presLayoutVars>
          <dgm:orgChart val="1"/>
          <dgm:chPref val="1"/>
          <dgm:dir/>
          <dgm:animOne val="branch"/>
          <dgm:animLvl val="lvl"/>
          <dgm:resizeHandles/>
        </dgm:presLayoutVars>
      </dgm:prSet>
      <dgm:spPr/>
    </dgm:pt>
    <dgm:pt modelId="{900C8877-0092-438E-B687-472747CE0AA5}" type="pres">
      <dgm:prSet presAssocID="{2F7DBDEE-9A8C-4F65-84A7-13F5BC372E50}" presName="hierRoot1" presStyleCnt="0">
        <dgm:presLayoutVars>
          <dgm:hierBranch val="init"/>
        </dgm:presLayoutVars>
      </dgm:prSet>
      <dgm:spPr/>
    </dgm:pt>
    <dgm:pt modelId="{FC1C9FB9-1C7A-4BD0-A7A6-140FD8160E07}" type="pres">
      <dgm:prSet presAssocID="{2F7DBDEE-9A8C-4F65-84A7-13F5BC372E50}" presName="rootComposite1" presStyleCnt="0"/>
      <dgm:spPr/>
    </dgm:pt>
    <dgm:pt modelId="{E5BAAF22-7542-4978-A88A-81B546E14681}" type="pres">
      <dgm:prSet presAssocID="{2F7DBDEE-9A8C-4F65-84A7-13F5BC372E50}" presName="rootText1" presStyleLbl="node0" presStyleIdx="0" presStyleCnt="1">
        <dgm:presLayoutVars>
          <dgm:chPref val="3"/>
        </dgm:presLayoutVars>
      </dgm:prSet>
      <dgm:spPr/>
    </dgm:pt>
    <dgm:pt modelId="{2C197027-83CF-44B9-8B93-5D9FDD4A2E57}" type="pres">
      <dgm:prSet presAssocID="{2F7DBDEE-9A8C-4F65-84A7-13F5BC372E50}" presName="rootConnector1" presStyleLbl="node1" presStyleIdx="0" presStyleCnt="0"/>
      <dgm:spPr/>
    </dgm:pt>
    <dgm:pt modelId="{D99A0EBA-B92C-432B-92B1-C60EB48B8B00}" type="pres">
      <dgm:prSet presAssocID="{2F7DBDEE-9A8C-4F65-84A7-13F5BC372E50}" presName="hierChild2" presStyleCnt="0"/>
      <dgm:spPr/>
    </dgm:pt>
    <dgm:pt modelId="{3BE2BB25-0E7F-4F3B-9F50-C6FC98F1DE6E}" type="pres">
      <dgm:prSet presAssocID="{1D8BE47C-84EC-42A4-80B6-14802B9FA652}" presName="Name37" presStyleLbl="parChTrans1D2" presStyleIdx="0" presStyleCnt="3"/>
      <dgm:spPr/>
    </dgm:pt>
    <dgm:pt modelId="{9E41F96B-6DF5-4BB6-BBEC-2FD3D4673F4E}" type="pres">
      <dgm:prSet presAssocID="{66135D71-97C4-4FFB-9B6E-3AF55C630E1F}" presName="hierRoot2" presStyleCnt="0">
        <dgm:presLayoutVars>
          <dgm:hierBranch val="init"/>
        </dgm:presLayoutVars>
      </dgm:prSet>
      <dgm:spPr/>
    </dgm:pt>
    <dgm:pt modelId="{5BAD3A48-A31E-4454-A786-752DD235E022}" type="pres">
      <dgm:prSet presAssocID="{66135D71-97C4-4FFB-9B6E-3AF55C630E1F}" presName="rootComposite" presStyleCnt="0"/>
      <dgm:spPr/>
    </dgm:pt>
    <dgm:pt modelId="{D0EF69C1-07AE-4E7A-B9E3-466CB4937103}" type="pres">
      <dgm:prSet presAssocID="{66135D71-97C4-4FFB-9B6E-3AF55C630E1F}" presName="rootText" presStyleLbl="node2" presStyleIdx="0" presStyleCnt="3">
        <dgm:presLayoutVars>
          <dgm:chPref val="3"/>
        </dgm:presLayoutVars>
      </dgm:prSet>
      <dgm:spPr/>
    </dgm:pt>
    <dgm:pt modelId="{0EBAD75E-FF7C-47C8-B683-CFA0CD129A09}" type="pres">
      <dgm:prSet presAssocID="{66135D71-97C4-4FFB-9B6E-3AF55C630E1F}" presName="rootConnector" presStyleLbl="node2" presStyleIdx="0" presStyleCnt="3"/>
      <dgm:spPr/>
    </dgm:pt>
    <dgm:pt modelId="{36E050B3-3AF9-4409-B4DD-AAE636EAB6CF}" type="pres">
      <dgm:prSet presAssocID="{66135D71-97C4-4FFB-9B6E-3AF55C630E1F}" presName="hierChild4" presStyleCnt="0"/>
      <dgm:spPr/>
    </dgm:pt>
    <dgm:pt modelId="{A5039188-60B7-4F28-9FA0-C5C5B3C3D983}" type="pres">
      <dgm:prSet presAssocID="{66135D71-97C4-4FFB-9B6E-3AF55C630E1F}" presName="hierChild5" presStyleCnt="0"/>
      <dgm:spPr/>
    </dgm:pt>
    <dgm:pt modelId="{C34E906C-D825-4B3E-862F-81A58FA95AC2}" type="pres">
      <dgm:prSet presAssocID="{FA2F8F9F-CD87-4D71-BBF7-ED94AEF311BE}" presName="Name37" presStyleLbl="parChTrans1D2" presStyleIdx="1" presStyleCnt="3"/>
      <dgm:spPr/>
    </dgm:pt>
    <dgm:pt modelId="{41BE1AAD-71B8-48EC-8ADC-A54999A2C71D}" type="pres">
      <dgm:prSet presAssocID="{58ECED54-F3CC-41A7-8F5D-51B23C17030A}" presName="hierRoot2" presStyleCnt="0">
        <dgm:presLayoutVars>
          <dgm:hierBranch val="init"/>
        </dgm:presLayoutVars>
      </dgm:prSet>
      <dgm:spPr/>
    </dgm:pt>
    <dgm:pt modelId="{71892BBE-D461-439E-86AA-6C89D5D5E635}" type="pres">
      <dgm:prSet presAssocID="{58ECED54-F3CC-41A7-8F5D-51B23C17030A}" presName="rootComposite" presStyleCnt="0"/>
      <dgm:spPr/>
    </dgm:pt>
    <dgm:pt modelId="{D1F78DB1-87B0-429D-B59F-0B4CEE7C7059}" type="pres">
      <dgm:prSet presAssocID="{58ECED54-F3CC-41A7-8F5D-51B23C17030A}" presName="rootText" presStyleLbl="node2" presStyleIdx="1" presStyleCnt="3">
        <dgm:presLayoutVars>
          <dgm:chPref val="3"/>
        </dgm:presLayoutVars>
      </dgm:prSet>
      <dgm:spPr/>
    </dgm:pt>
    <dgm:pt modelId="{9C181363-D466-4774-AE31-1587B6718145}" type="pres">
      <dgm:prSet presAssocID="{58ECED54-F3CC-41A7-8F5D-51B23C17030A}" presName="rootConnector" presStyleLbl="node2" presStyleIdx="1" presStyleCnt="3"/>
      <dgm:spPr/>
    </dgm:pt>
    <dgm:pt modelId="{164855B0-33EA-4037-9D91-95C22369E6E3}" type="pres">
      <dgm:prSet presAssocID="{58ECED54-F3CC-41A7-8F5D-51B23C17030A}" presName="hierChild4" presStyleCnt="0"/>
      <dgm:spPr/>
    </dgm:pt>
    <dgm:pt modelId="{BF605611-1996-4361-BDDE-5AC3680107A4}" type="pres">
      <dgm:prSet presAssocID="{58ECED54-F3CC-41A7-8F5D-51B23C17030A}" presName="hierChild5" presStyleCnt="0"/>
      <dgm:spPr/>
    </dgm:pt>
    <dgm:pt modelId="{DB67D653-1811-4FAC-9711-CE447C9FAD6C}" type="pres">
      <dgm:prSet presAssocID="{ED39591A-B3D4-4648-BD45-2EA78B99173C}" presName="Name37" presStyleLbl="parChTrans1D2" presStyleIdx="2" presStyleCnt="3"/>
      <dgm:spPr/>
    </dgm:pt>
    <dgm:pt modelId="{764B506F-A2EE-4B86-985F-669241DC4482}" type="pres">
      <dgm:prSet presAssocID="{A19C28E9-CB2E-403F-8658-43AF011DBB79}" presName="hierRoot2" presStyleCnt="0">
        <dgm:presLayoutVars>
          <dgm:hierBranch val="init"/>
        </dgm:presLayoutVars>
      </dgm:prSet>
      <dgm:spPr/>
    </dgm:pt>
    <dgm:pt modelId="{D3430C95-5AA7-45C2-96A7-CDB26562B216}" type="pres">
      <dgm:prSet presAssocID="{A19C28E9-CB2E-403F-8658-43AF011DBB79}" presName="rootComposite" presStyleCnt="0"/>
      <dgm:spPr/>
    </dgm:pt>
    <dgm:pt modelId="{A363CAD4-0D46-4B02-BCEF-E91DED699B40}" type="pres">
      <dgm:prSet presAssocID="{A19C28E9-CB2E-403F-8658-43AF011DBB79}" presName="rootText" presStyleLbl="node2" presStyleIdx="2" presStyleCnt="3">
        <dgm:presLayoutVars>
          <dgm:chPref val="3"/>
        </dgm:presLayoutVars>
      </dgm:prSet>
      <dgm:spPr/>
    </dgm:pt>
    <dgm:pt modelId="{F08F45E1-5945-401D-9356-9D1F77B5BA22}" type="pres">
      <dgm:prSet presAssocID="{A19C28E9-CB2E-403F-8658-43AF011DBB79}" presName="rootConnector" presStyleLbl="node2" presStyleIdx="2" presStyleCnt="3"/>
      <dgm:spPr/>
    </dgm:pt>
    <dgm:pt modelId="{39813581-B445-4916-8C61-8F7C31478FE9}" type="pres">
      <dgm:prSet presAssocID="{A19C28E9-CB2E-403F-8658-43AF011DBB79}" presName="hierChild4" presStyleCnt="0"/>
      <dgm:spPr/>
    </dgm:pt>
    <dgm:pt modelId="{15D21270-68B2-49A3-AF3B-E598EDE7C7F6}" type="pres">
      <dgm:prSet presAssocID="{A19C28E9-CB2E-403F-8658-43AF011DBB79}" presName="hierChild5" presStyleCnt="0"/>
      <dgm:spPr/>
    </dgm:pt>
    <dgm:pt modelId="{574F0AFA-5D3D-43B9-86DF-5BDED05523CC}" type="pres">
      <dgm:prSet presAssocID="{2F7DBDEE-9A8C-4F65-84A7-13F5BC372E50}" presName="hierChild3" presStyleCnt="0"/>
      <dgm:spPr/>
    </dgm:pt>
  </dgm:ptLst>
  <dgm:cxnLst>
    <dgm:cxn modelId="{FA426505-849A-459D-92F2-EAF6E7E522A8}" type="presOf" srcId="{1D8BE47C-84EC-42A4-80B6-14802B9FA652}" destId="{3BE2BB25-0E7F-4F3B-9F50-C6FC98F1DE6E}" srcOrd="0" destOrd="0" presId="urn:microsoft.com/office/officeart/2005/8/layout/orgChart1"/>
    <dgm:cxn modelId="{0EFB121B-FE2D-431A-93D3-A4A75267C4DE}" srcId="{D1BD9C7B-BD0B-4BB6-89A0-099B0D0F1756}" destId="{2F7DBDEE-9A8C-4F65-84A7-13F5BC372E50}" srcOrd="0" destOrd="0" parTransId="{1508DD97-E616-4C31-B1AE-D805A946C652}" sibTransId="{C23BDD14-BDDB-48FA-8D7D-72EE121C8F0F}"/>
    <dgm:cxn modelId="{C0F9FD28-2E02-44C8-9037-22B103FB3E6A}" type="presOf" srcId="{66135D71-97C4-4FFB-9B6E-3AF55C630E1F}" destId="{0EBAD75E-FF7C-47C8-B683-CFA0CD129A09}" srcOrd="1" destOrd="0" presId="urn:microsoft.com/office/officeart/2005/8/layout/orgChart1"/>
    <dgm:cxn modelId="{2FC1782B-8D49-4BE9-9CB4-2E50C883CD06}" type="presOf" srcId="{2F7DBDEE-9A8C-4F65-84A7-13F5BC372E50}" destId="{2C197027-83CF-44B9-8B93-5D9FDD4A2E57}" srcOrd="1" destOrd="0" presId="urn:microsoft.com/office/officeart/2005/8/layout/orgChart1"/>
    <dgm:cxn modelId="{FED35534-C0DA-4B93-BF99-ECFF3DEC6302}" type="presOf" srcId="{2F7DBDEE-9A8C-4F65-84A7-13F5BC372E50}" destId="{E5BAAF22-7542-4978-A88A-81B546E14681}" srcOrd="0" destOrd="0" presId="urn:microsoft.com/office/officeart/2005/8/layout/orgChart1"/>
    <dgm:cxn modelId="{4B41CC3E-2105-442D-B464-B5CC056DDD2C}" srcId="{2F7DBDEE-9A8C-4F65-84A7-13F5BC372E50}" destId="{A19C28E9-CB2E-403F-8658-43AF011DBB79}" srcOrd="2" destOrd="0" parTransId="{ED39591A-B3D4-4648-BD45-2EA78B99173C}" sibTransId="{43F3AFE2-5555-4BED-90A0-00D7B9DFCBF4}"/>
    <dgm:cxn modelId="{DBFB5247-12CE-4C6F-843E-3199BD0B72D8}" type="presOf" srcId="{A19C28E9-CB2E-403F-8658-43AF011DBB79}" destId="{A363CAD4-0D46-4B02-BCEF-E91DED699B40}" srcOrd="0" destOrd="0" presId="urn:microsoft.com/office/officeart/2005/8/layout/orgChart1"/>
    <dgm:cxn modelId="{8EF62369-0986-4AAC-8339-B62AA6A2B343}" type="presOf" srcId="{58ECED54-F3CC-41A7-8F5D-51B23C17030A}" destId="{9C181363-D466-4774-AE31-1587B6718145}" srcOrd="1" destOrd="0" presId="urn:microsoft.com/office/officeart/2005/8/layout/orgChart1"/>
    <dgm:cxn modelId="{585E3E57-032A-42DD-A230-F7D456D9CE87}" type="presOf" srcId="{66135D71-97C4-4FFB-9B6E-3AF55C630E1F}" destId="{D0EF69C1-07AE-4E7A-B9E3-466CB4937103}" srcOrd="0" destOrd="0" presId="urn:microsoft.com/office/officeart/2005/8/layout/orgChart1"/>
    <dgm:cxn modelId="{928DCA77-781D-4FC5-A8A4-9C15A34FD830}" type="presOf" srcId="{58ECED54-F3CC-41A7-8F5D-51B23C17030A}" destId="{D1F78DB1-87B0-429D-B59F-0B4CEE7C7059}" srcOrd="0" destOrd="0" presId="urn:microsoft.com/office/officeart/2005/8/layout/orgChart1"/>
    <dgm:cxn modelId="{FB73ADA6-D4C0-49AC-B421-A40CBA017336}" type="presOf" srcId="{ED39591A-B3D4-4648-BD45-2EA78B99173C}" destId="{DB67D653-1811-4FAC-9711-CE447C9FAD6C}" srcOrd="0" destOrd="0" presId="urn:microsoft.com/office/officeart/2005/8/layout/orgChart1"/>
    <dgm:cxn modelId="{ACF422A7-7064-4314-B299-11940089F4E6}" type="presOf" srcId="{FA2F8F9F-CD87-4D71-BBF7-ED94AEF311BE}" destId="{C34E906C-D825-4B3E-862F-81A58FA95AC2}" srcOrd="0" destOrd="0" presId="urn:microsoft.com/office/officeart/2005/8/layout/orgChart1"/>
    <dgm:cxn modelId="{5A838DB2-878B-48A7-BDBC-F20609D85B7C}" type="presOf" srcId="{D1BD9C7B-BD0B-4BB6-89A0-099B0D0F1756}" destId="{0D06D58F-69F4-4BB2-846A-A3CDA71B0386}" srcOrd="0" destOrd="0" presId="urn:microsoft.com/office/officeart/2005/8/layout/orgChart1"/>
    <dgm:cxn modelId="{D7502EB9-3536-4A37-AC20-98AB3309BC13}" srcId="{2F7DBDEE-9A8C-4F65-84A7-13F5BC372E50}" destId="{66135D71-97C4-4FFB-9B6E-3AF55C630E1F}" srcOrd="0" destOrd="0" parTransId="{1D8BE47C-84EC-42A4-80B6-14802B9FA652}" sibTransId="{F52E9B9B-E7E0-4BB5-91F3-26714F47C8EB}"/>
    <dgm:cxn modelId="{05D860BA-229F-4AB3-9393-83394930F2BD}" srcId="{2F7DBDEE-9A8C-4F65-84A7-13F5BC372E50}" destId="{58ECED54-F3CC-41A7-8F5D-51B23C17030A}" srcOrd="1" destOrd="0" parTransId="{FA2F8F9F-CD87-4D71-BBF7-ED94AEF311BE}" sibTransId="{CA2DC2B8-EC18-4A6F-AD55-1E87FFC00AB6}"/>
    <dgm:cxn modelId="{F6C107BE-A908-4888-B7F3-F767F4CFC4F2}" type="presOf" srcId="{A19C28E9-CB2E-403F-8658-43AF011DBB79}" destId="{F08F45E1-5945-401D-9356-9D1F77B5BA22}" srcOrd="1" destOrd="0" presId="urn:microsoft.com/office/officeart/2005/8/layout/orgChart1"/>
    <dgm:cxn modelId="{6AD4C2DA-426F-4A25-9C80-A792E3A3144F}" type="presParOf" srcId="{0D06D58F-69F4-4BB2-846A-A3CDA71B0386}" destId="{900C8877-0092-438E-B687-472747CE0AA5}" srcOrd="0" destOrd="0" presId="urn:microsoft.com/office/officeart/2005/8/layout/orgChart1"/>
    <dgm:cxn modelId="{FF263E87-9C6E-40FD-8D05-E953208E98BB}" type="presParOf" srcId="{900C8877-0092-438E-B687-472747CE0AA5}" destId="{FC1C9FB9-1C7A-4BD0-A7A6-140FD8160E07}" srcOrd="0" destOrd="0" presId="urn:microsoft.com/office/officeart/2005/8/layout/orgChart1"/>
    <dgm:cxn modelId="{B2EACC13-FF81-49C8-A517-2619657D264A}" type="presParOf" srcId="{FC1C9FB9-1C7A-4BD0-A7A6-140FD8160E07}" destId="{E5BAAF22-7542-4978-A88A-81B546E14681}" srcOrd="0" destOrd="0" presId="urn:microsoft.com/office/officeart/2005/8/layout/orgChart1"/>
    <dgm:cxn modelId="{AB542B81-E8E7-4F9E-9E34-55E54500F499}" type="presParOf" srcId="{FC1C9FB9-1C7A-4BD0-A7A6-140FD8160E07}" destId="{2C197027-83CF-44B9-8B93-5D9FDD4A2E57}" srcOrd="1" destOrd="0" presId="urn:microsoft.com/office/officeart/2005/8/layout/orgChart1"/>
    <dgm:cxn modelId="{D1C9A74C-CBCA-4A1B-8025-76370DF9E2A8}" type="presParOf" srcId="{900C8877-0092-438E-B687-472747CE0AA5}" destId="{D99A0EBA-B92C-432B-92B1-C60EB48B8B00}" srcOrd="1" destOrd="0" presId="urn:microsoft.com/office/officeart/2005/8/layout/orgChart1"/>
    <dgm:cxn modelId="{173E5364-E003-4AF0-A7DF-DE49133AF3E0}" type="presParOf" srcId="{D99A0EBA-B92C-432B-92B1-C60EB48B8B00}" destId="{3BE2BB25-0E7F-4F3B-9F50-C6FC98F1DE6E}" srcOrd="0" destOrd="0" presId="urn:microsoft.com/office/officeart/2005/8/layout/orgChart1"/>
    <dgm:cxn modelId="{6D28F973-48C1-4533-88CE-972854B47871}" type="presParOf" srcId="{D99A0EBA-B92C-432B-92B1-C60EB48B8B00}" destId="{9E41F96B-6DF5-4BB6-BBEC-2FD3D4673F4E}" srcOrd="1" destOrd="0" presId="urn:microsoft.com/office/officeart/2005/8/layout/orgChart1"/>
    <dgm:cxn modelId="{9D493F89-CC6A-4B90-A15A-4E9CA898235A}" type="presParOf" srcId="{9E41F96B-6DF5-4BB6-BBEC-2FD3D4673F4E}" destId="{5BAD3A48-A31E-4454-A786-752DD235E022}" srcOrd="0" destOrd="0" presId="urn:microsoft.com/office/officeart/2005/8/layout/orgChart1"/>
    <dgm:cxn modelId="{07005C34-1EFD-4921-93F5-14F7B3A377B9}" type="presParOf" srcId="{5BAD3A48-A31E-4454-A786-752DD235E022}" destId="{D0EF69C1-07AE-4E7A-B9E3-466CB4937103}" srcOrd="0" destOrd="0" presId="urn:microsoft.com/office/officeart/2005/8/layout/orgChart1"/>
    <dgm:cxn modelId="{77B31928-14A9-4D2D-ADA1-B309882916A3}" type="presParOf" srcId="{5BAD3A48-A31E-4454-A786-752DD235E022}" destId="{0EBAD75E-FF7C-47C8-B683-CFA0CD129A09}" srcOrd="1" destOrd="0" presId="urn:microsoft.com/office/officeart/2005/8/layout/orgChart1"/>
    <dgm:cxn modelId="{07C784A0-D108-47EF-AF92-B9AF8F8A7B37}" type="presParOf" srcId="{9E41F96B-6DF5-4BB6-BBEC-2FD3D4673F4E}" destId="{36E050B3-3AF9-4409-B4DD-AAE636EAB6CF}" srcOrd="1" destOrd="0" presId="urn:microsoft.com/office/officeart/2005/8/layout/orgChart1"/>
    <dgm:cxn modelId="{AEF2088D-F5D2-4CE4-A5D5-FF2E7774B344}" type="presParOf" srcId="{9E41F96B-6DF5-4BB6-BBEC-2FD3D4673F4E}" destId="{A5039188-60B7-4F28-9FA0-C5C5B3C3D983}" srcOrd="2" destOrd="0" presId="urn:microsoft.com/office/officeart/2005/8/layout/orgChart1"/>
    <dgm:cxn modelId="{38B32725-C99C-46C3-A819-6D4E059D3ADB}" type="presParOf" srcId="{D99A0EBA-B92C-432B-92B1-C60EB48B8B00}" destId="{C34E906C-D825-4B3E-862F-81A58FA95AC2}" srcOrd="2" destOrd="0" presId="urn:microsoft.com/office/officeart/2005/8/layout/orgChart1"/>
    <dgm:cxn modelId="{36BED2F8-96C0-4D40-9F5C-86CD7F8D4B9E}" type="presParOf" srcId="{D99A0EBA-B92C-432B-92B1-C60EB48B8B00}" destId="{41BE1AAD-71B8-48EC-8ADC-A54999A2C71D}" srcOrd="3" destOrd="0" presId="urn:microsoft.com/office/officeart/2005/8/layout/orgChart1"/>
    <dgm:cxn modelId="{C9EAE797-CB22-4C01-B561-86AF174769B8}" type="presParOf" srcId="{41BE1AAD-71B8-48EC-8ADC-A54999A2C71D}" destId="{71892BBE-D461-439E-86AA-6C89D5D5E635}" srcOrd="0" destOrd="0" presId="urn:microsoft.com/office/officeart/2005/8/layout/orgChart1"/>
    <dgm:cxn modelId="{1C0C72B4-8B64-4B69-93DB-CF5776E630DD}" type="presParOf" srcId="{71892BBE-D461-439E-86AA-6C89D5D5E635}" destId="{D1F78DB1-87B0-429D-B59F-0B4CEE7C7059}" srcOrd="0" destOrd="0" presId="urn:microsoft.com/office/officeart/2005/8/layout/orgChart1"/>
    <dgm:cxn modelId="{F090330A-9320-4668-A5A1-E251044210E9}" type="presParOf" srcId="{71892BBE-D461-439E-86AA-6C89D5D5E635}" destId="{9C181363-D466-4774-AE31-1587B6718145}" srcOrd="1" destOrd="0" presId="urn:microsoft.com/office/officeart/2005/8/layout/orgChart1"/>
    <dgm:cxn modelId="{E64AC5F2-9AF7-4345-8D74-CAF844BDC7D3}" type="presParOf" srcId="{41BE1AAD-71B8-48EC-8ADC-A54999A2C71D}" destId="{164855B0-33EA-4037-9D91-95C22369E6E3}" srcOrd="1" destOrd="0" presId="urn:microsoft.com/office/officeart/2005/8/layout/orgChart1"/>
    <dgm:cxn modelId="{DBBDADF8-E83F-48CD-A234-DCF8AE152627}" type="presParOf" srcId="{41BE1AAD-71B8-48EC-8ADC-A54999A2C71D}" destId="{BF605611-1996-4361-BDDE-5AC3680107A4}" srcOrd="2" destOrd="0" presId="urn:microsoft.com/office/officeart/2005/8/layout/orgChart1"/>
    <dgm:cxn modelId="{7289A714-6CF9-4755-BB68-13D7D2F6A6DE}" type="presParOf" srcId="{D99A0EBA-B92C-432B-92B1-C60EB48B8B00}" destId="{DB67D653-1811-4FAC-9711-CE447C9FAD6C}" srcOrd="4" destOrd="0" presId="urn:microsoft.com/office/officeart/2005/8/layout/orgChart1"/>
    <dgm:cxn modelId="{FF10CA3C-892C-45BA-8024-E1331B1B3C49}" type="presParOf" srcId="{D99A0EBA-B92C-432B-92B1-C60EB48B8B00}" destId="{764B506F-A2EE-4B86-985F-669241DC4482}" srcOrd="5" destOrd="0" presId="urn:microsoft.com/office/officeart/2005/8/layout/orgChart1"/>
    <dgm:cxn modelId="{BDC49F3B-E993-4CFD-96A6-B94F2F7BC2D9}" type="presParOf" srcId="{764B506F-A2EE-4B86-985F-669241DC4482}" destId="{D3430C95-5AA7-45C2-96A7-CDB26562B216}" srcOrd="0" destOrd="0" presId="urn:microsoft.com/office/officeart/2005/8/layout/orgChart1"/>
    <dgm:cxn modelId="{E957AEC3-B3BD-4D61-9471-6A005DD63392}" type="presParOf" srcId="{D3430C95-5AA7-45C2-96A7-CDB26562B216}" destId="{A363CAD4-0D46-4B02-BCEF-E91DED699B40}" srcOrd="0" destOrd="0" presId="urn:microsoft.com/office/officeart/2005/8/layout/orgChart1"/>
    <dgm:cxn modelId="{C0340B82-F8EB-43C7-A910-105D1F4201AF}" type="presParOf" srcId="{D3430C95-5AA7-45C2-96A7-CDB26562B216}" destId="{F08F45E1-5945-401D-9356-9D1F77B5BA22}" srcOrd="1" destOrd="0" presId="urn:microsoft.com/office/officeart/2005/8/layout/orgChart1"/>
    <dgm:cxn modelId="{B8A8645B-C728-4B81-9930-AB21B8ABFBAE}" type="presParOf" srcId="{764B506F-A2EE-4B86-985F-669241DC4482}" destId="{39813581-B445-4916-8C61-8F7C31478FE9}" srcOrd="1" destOrd="0" presId="urn:microsoft.com/office/officeart/2005/8/layout/orgChart1"/>
    <dgm:cxn modelId="{8A1C66D2-7204-4DFA-AEE5-EC4027958351}" type="presParOf" srcId="{764B506F-A2EE-4B86-985F-669241DC4482}" destId="{15D21270-68B2-49A3-AF3B-E598EDE7C7F6}" srcOrd="2" destOrd="0" presId="urn:microsoft.com/office/officeart/2005/8/layout/orgChart1"/>
    <dgm:cxn modelId="{EFBB53A2-AB5F-442C-B36A-E94B8FE0B46D}" type="presParOf" srcId="{900C8877-0092-438E-B687-472747CE0AA5}" destId="{574F0AFA-5D3D-43B9-86DF-5BDED05523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10A0F-CF6D-4825-A2F9-AF94AAE301AC}" type="doc">
      <dgm:prSet loTypeId="urn:microsoft.com/office/officeart/2005/8/layout/gear1" loCatId="cycle" qsTypeId="urn:microsoft.com/office/officeart/2005/8/quickstyle/simple1" qsCatId="simple" csTypeId="urn:microsoft.com/office/officeart/2005/8/colors/accent1_2" csCatId="accent1" phldr="1"/>
      <dgm:spPr/>
    </dgm:pt>
    <dgm:pt modelId="{1C7C726D-0D4C-4485-BF69-BAEA5A373F5E}">
      <dgm:prSet phldrT="[Tex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dgm:spPr>
      <dgm:t>
        <a:bodyPr/>
        <a:lstStyle/>
        <a:p>
          <a:r>
            <a:rPr lang="de-DE" sz="2800" dirty="0"/>
            <a:t>Effektivität</a:t>
          </a:r>
        </a:p>
      </dgm:t>
    </dgm:pt>
    <dgm:pt modelId="{CF9B30BB-BF46-40E7-96EF-D9D4E88653C5}" type="parTrans" cxnId="{F9A63687-2691-46EB-AE9A-1A7E63599B1D}">
      <dgm:prSet/>
      <dgm:spPr/>
      <dgm:t>
        <a:bodyPr/>
        <a:lstStyle/>
        <a:p>
          <a:endParaRPr lang="de-DE"/>
        </a:p>
      </dgm:t>
    </dgm:pt>
    <dgm:pt modelId="{A95B084D-BAB6-4B33-ABD5-A43BE5C8E08D}" type="sibTrans" cxnId="{F9A63687-2691-46EB-AE9A-1A7E63599B1D}">
      <dgm:prSet/>
      <dgm:spPr/>
      <dgm:t>
        <a:bodyPr/>
        <a:lstStyle/>
        <a:p>
          <a:endParaRPr lang="de-DE"/>
        </a:p>
      </dgm:t>
    </dgm:pt>
    <dgm:pt modelId="{F6B6466C-5983-4E6D-B03A-88D7A378F800}">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dgm:spPr>
      <dgm:t>
        <a:bodyPr/>
        <a:lstStyle/>
        <a:p>
          <a:r>
            <a:rPr lang="de-DE" sz="2400" dirty="0" err="1"/>
            <a:t>Verständ-lichkeit</a:t>
          </a:r>
          <a:endParaRPr lang="de-DE" sz="2400" dirty="0"/>
        </a:p>
      </dgm:t>
    </dgm:pt>
    <dgm:pt modelId="{227EA4CB-C611-49DD-9216-676FD03EC916}" type="parTrans" cxnId="{BB73E09B-36BD-4A34-97A5-B94275B038EF}">
      <dgm:prSet/>
      <dgm:spPr/>
      <dgm:t>
        <a:bodyPr/>
        <a:lstStyle/>
        <a:p>
          <a:endParaRPr lang="de-DE"/>
        </a:p>
      </dgm:t>
    </dgm:pt>
    <dgm:pt modelId="{F5EA97AC-A96A-4FCD-8BAB-390D01868372}" type="sibTrans" cxnId="{BB73E09B-36BD-4A34-97A5-B94275B038EF}">
      <dgm:prSet/>
      <dgm:spPr/>
      <dgm:t>
        <a:bodyPr/>
        <a:lstStyle/>
        <a:p>
          <a:endParaRPr lang="de-DE"/>
        </a:p>
      </dgm:t>
    </dgm:pt>
    <dgm:pt modelId="{02017E70-7680-44D4-831E-167C0B162048}">
      <dgm:prSet phldrT="[Tex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r>
            <a:rPr lang="de-DE" sz="2400" dirty="0"/>
            <a:t>Not</a:t>
          </a:r>
        </a:p>
      </dgm:t>
    </dgm:pt>
    <dgm:pt modelId="{4C526384-C8A2-45E9-9AE2-6B6048D4581D}" type="parTrans" cxnId="{7E060216-6F86-4D80-AD1A-CA2E3F7E7BBE}">
      <dgm:prSet/>
      <dgm:spPr/>
      <dgm:t>
        <a:bodyPr/>
        <a:lstStyle/>
        <a:p>
          <a:endParaRPr lang="de-DE"/>
        </a:p>
      </dgm:t>
    </dgm:pt>
    <dgm:pt modelId="{E560E90E-A701-40C8-96A6-936AB8F53046}" type="sibTrans" cxnId="{7E060216-6F86-4D80-AD1A-CA2E3F7E7BBE}">
      <dgm:prSet/>
      <dgm:spPr/>
      <dgm:t>
        <a:bodyPr/>
        <a:lstStyle/>
        <a:p>
          <a:endParaRPr lang="de-DE"/>
        </a:p>
      </dgm:t>
    </dgm:pt>
    <dgm:pt modelId="{518F304C-4D60-499A-AA5A-8D21441A27C1}" type="pres">
      <dgm:prSet presAssocID="{8CA10A0F-CF6D-4825-A2F9-AF94AAE301AC}" presName="composite" presStyleCnt="0">
        <dgm:presLayoutVars>
          <dgm:chMax val="3"/>
          <dgm:animLvl val="lvl"/>
          <dgm:resizeHandles val="exact"/>
        </dgm:presLayoutVars>
      </dgm:prSet>
      <dgm:spPr/>
    </dgm:pt>
    <dgm:pt modelId="{B39EAC83-BA46-41D1-9E84-8A18F33F58E7}" type="pres">
      <dgm:prSet presAssocID="{1C7C726D-0D4C-4485-BF69-BAEA5A373F5E}" presName="gear1" presStyleLbl="node1" presStyleIdx="0" presStyleCnt="3" custScaleX="126775" custScaleY="119011">
        <dgm:presLayoutVars>
          <dgm:chMax val="1"/>
          <dgm:bulletEnabled val="1"/>
        </dgm:presLayoutVars>
      </dgm:prSet>
      <dgm:spPr/>
    </dgm:pt>
    <dgm:pt modelId="{87BD85C1-D3E4-4E82-AF3C-A15FD5FAEE82}" type="pres">
      <dgm:prSet presAssocID="{1C7C726D-0D4C-4485-BF69-BAEA5A373F5E}" presName="gear1srcNode" presStyleLbl="node1" presStyleIdx="0" presStyleCnt="3"/>
      <dgm:spPr/>
    </dgm:pt>
    <dgm:pt modelId="{6E256789-AD87-4F2D-9AA7-49EC3C5A489C}" type="pres">
      <dgm:prSet presAssocID="{1C7C726D-0D4C-4485-BF69-BAEA5A373F5E}" presName="gear1dstNode" presStyleLbl="node1" presStyleIdx="0" presStyleCnt="3"/>
      <dgm:spPr/>
    </dgm:pt>
    <dgm:pt modelId="{1A9249C1-FE27-4B51-B3C6-6497168F9FC8}" type="pres">
      <dgm:prSet presAssocID="{F6B6466C-5983-4E6D-B03A-88D7A378F800}" presName="gear2" presStyleLbl="node1" presStyleIdx="1" presStyleCnt="3" custScaleX="144453" custScaleY="142908" custLinFactNeighborX="-3303" custLinFactNeighborY="6857">
        <dgm:presLayoutVars>
          <dgm:chMax val="1"/>
          <dgm:bulletEnabled val="1"/>
        </dgm:presLayoutVars>
      </dgm:prSet>
      <dgm:spPr/>
    </dgm:pt>
    <dgm:pt modelId="{7ECB077D-B75B-424F-A76E-E48F3CFA6119}" type="pres">
      <dgm:prSet presAssocID="{F6B6466C-5983-4E6D-B03A-88D7A378F800}" presName="gear2srcNode" presStyleLbl="node1" presStyleIdx="1" presStyleCnt="3"/>
      <dgm:spPr/>
    </dgm:pt>
    <dgm:pt modelId="{9111D95E-C062-4AFA-93AF-DD1517FE2FF2}" type="pres">
      <dgm:prSet presAssocID="{F6B6466C-5983-4E6D-B03A-88D7A378F800}" presName="gear2dstNode" presStyleLbl="node1" presStyleIdx="1" presStyleCnt="3"/>
      <dgm:spPr/>
    </dgm:pt>
    <dgm:pt modelId="{A5062B06-2811-414B-A536-66DDD5EF08E8}" type="pres">
      <dgm:prSet presAssocID="{02017E70-7680-44D4-831E-167C0B162048}" presName="gear3" presStyleLbl="node1" presStyleIdx="2" presStyleCnt="3" custLinFactNeighborX="11603" custLinFactNeighborY="10718"/>
      <dgm:spPr/>
    </dgm:pt>
    <dgm:pt modelId="{B82E0D34-7876-4BA7-9F36-2D417531BD87}" type="pres">
      <dgm:prSet presAssocID="{02017E70-7680-44D4-831E-167C0B162048}" presName="gear3tx" presStyleLbl="node1" presStyleIdx="2" presStyleCnt="3">
        <dgm:presLayoutVars>
          <dgm:chMax val="1"/>
          <dgm:bulletEnabled val="1"/>
        </dgm:presLayoutVars>
      </dgm:prSet>
      <dgm:spPr/>
    </dgm:pt>
    <dgm:pt modelId="{CD6B85DD-E904-4773-8019-B6BD7092C0D9}" type="pres">
      <dgm:prSet presAssocID="{02017E70-7680-44D4-831E-167C0B162048}" presName="gear3srcNode" presStyleLbl="node1" presStyleIdx="2" presStyleCnt="3"/>
      <dgm:spPr/>
    </dgm:pt>
    <dgm:pt modelId="{085561F7-EDB5-4C2B-943A-34133EE707EF}" type="pres">
      <dgm:prSet presAssocID="{02017E70-7680-44D4-831E-167C0B162048}" presName="gear3dstNode" presStyleLbl="node1" presStyleIdx="2" presStyleCnt="3"/>
      <dgm:spPr/>
    </dgm:pt>
    <dgm:pt modelId="{25359ED9-68E7-41FE-8207-947AACA055DA}" type="pres">
      <dgm:prSet presAssocID="{A95B084D-BAB6-4B33-ABD5-A43BE5C8E08D}" presName="connector1" presStyleLbl="sibTrans2D1" presStyleIdx="0" presStyleCnt="3" custLinFactNeighborX="6631" custLinFactNeighborY="-265"/>
      <dgm:spPr/>
    </dgm:pt>
    <dgm:pt modelId="{B7CAE661-A9D5-471C-97E6-F6FDAD4C7A55}" type="pres">
      <dgm:prSet presAssocID="{F5EA97AC-A96A-4FCD-8BAB-390D01868372}" presName="connector2" presStyleLbl="sibTrans2D1" presStyleIdx="1" presStyleCnt="3" custLinFactNeighborX="-12046" custLinFactNeighborY="-365"/>
      <dgm:spPr/>
    </dgm:pt>
    <dgm:pt modelId="{466EFFF5-0E39-434E-A217-4237BA950C53}" type="pres">
      <dgm:prSet presAssocID="{E560E90E-A701-40C8-96A6-936AB8F53046}" presName="connector3" presStyleLbl="sibTrans2D1" presStyleIdx="2" presStyleCnt="3" custLinFactNeighborX="12068" custLinFactNeighborY="-339"/>
      <dgm:spPr/>
    </dgm:pt>
  </dgm:ptLst>
  <dgm:cxnLst>
    <dgm:cxn modelId="{2F0FD302-AA3A-4D77-A5B9-D185C0F018FB}" type="presOf" srcId="{02017E70-7680-44D4-831E-167C0B162048}" destId="{A5062B06-2811-414B-A536-66DDD5EF08E8}" srcOrd="0" destOrd="0" presId="urn:microsoft.com/office/officeart/2005/8/layout/gear1"/>
    <dgm:cxn modelId="{7E060216-6F86-4D80-AD1A-CA2E3F7E7BBE}" srcId="{8CA10A0F-CF6D-4825-A2F9-AF94AAE301AC}" destId="{02017E70-7680-44D4-831E-167C0B162048}" srcOrd="2" destOrd="0" parTransId="{4C526384-C8A2-45E9-9AE2-6B6048D4581D}" sibTransId="{E560E90E-A701-40C8-96A6-936AB8F53046}"/>
    <dgm:cxn modelId="{90C0A718-0BFD-479F-9067-EBAED2215352}" type="presOf" srcId="{02017E70-7680-44D4-831E-167C0B162048}" destId="{B82E0D34-7876-4BA7-9F36-2D417531BD87}" srcOrd="1" destOrd="0" presId="urn:microsoft.com/office/officeart/2005/8/layout/gear1"/>
    <dgm:cxn modelId="{3DE0661A-BADD-442F-AD8D-E6FDB13FD2CB}" type="presOf" srcId="{F6B6466C-5983-4E6D-B03A-88D7A378F800}" destId="{9111D95E-C062-4AFA-93AF-DD1517FE2FF2}" srcOrd="2" destOrd="0" presId="urn:microsoft.com/office/officeart/2005/8/layout/gear1"/>
    <dgm:cxn modelId="{D1A3771F-3C35-4460-8E6F-F8438E6A9256}" type="presOf" srcId="{02017E70-7680-44D4-831E-167C0B162048}" destId="{CD6B85DD-E904-4773-8019-B6BD7092C0D9}" srcOrd="2" destOrd="0" presId="urn:microsoft.com/office/officeart/2005/8/layout/gear1"/>
    <dgm:cxn modelId="{61C44E5D-75CA-4EE5-998F-5421C98261BD}" type="presOf" srcId="{1C7C726D-0D4C-4485-BF69-BAEA5A373F5E}" destId="{87BD85C1-D3E4-4E82-AF3C-A15FD5FAEE82}" srcOrd="1" destOrd="0" presId="urn:microsoft.com/office/officeart/2005/8/layout/gear1"/>
    <dgm:cxn modelId="{3CEE6B82-FC90-4955-99DA-2936872A22F6}" type="presOf" srcId="{E560E90E-A701-40C8-96A6-936AB8F53046}" destId="{466EFFF5-0E39-434E-A217-4237BA950C53}" srcOrd="0" destOrd="0" presId="urn:microsoft.com/office/officeart/2005/8/layout/gear1"/>
    <dgm:cxn modelId="{0D95BB85-5DD1-4481-85B8-D44C290CA555}" type="presOf" srcId="{F6B6466C-5983-4E6D-B03A-88D7A378F800}" destId="{1A9249C1-FE27-4B51-B3C6-6497168F9FC8}" srcOrd="0" destOrd="0" presId="urn:microsoft.com/office/officeart/2005/8/layout/gear1"/>
    <dgm:cxn modelId="{F9A63687-2691-46EB-AE9A-1A7E63599B1D}" srcId="{8CA10A0F-CF6D-4825-A2F9-AF94AAE301AC}" destId="{1C7C726D-0D4C-4485-BF69-BAEA5A373F5E}" srcOrd="0" destOrd="0" parTransId="{CF9B30BB-BF46-40E7-96EF-D9D4E88653C5}" sibTransId="{A95B084D-BAB6-4B33-ABD5-A43BE5C8E08D}"/>
    <dgm:cxn modelId="{272FCB96-7240-4262-AB91-6538A9061D96}" type="presOf" srcId="{02017E70-7680-44D4-831E-167C0B162048}" destId="{085561F7-EDB5-4C2B-943A-34133EE707EF}" srcOrd="3" destOrd="0" presId="urn:microsoft.com/office/officeart/2005/8/layout/gear1"/>
    <dgm:cxn modelId="{BB73E09B-36BD-4A34-97A5-B94275B038EF}" srcId="{8CA10A0F-CF6D-4825-A2F9-AF94AAE301AC}" destId="{F6B6466C-5983-4E6D-B03A-88D7A378F800}" srcOrd="1" destOrd="0" parTransId="{227EA4CB-C611-49DD-9216-676FD03EC916}" sibTransId="{F5EA97AC-A96A-4FCD-8BAB-390D01868372}"/>
    <dgm:cxn modelId="{90150BD1-DFD1-4BCF-B2F9-936CD6D8F49F}" type="presOf" srcId="{1C7C726D-0D4C-4485-BF69-BAEA5A373F5E}" destId="{B39EAC83-BA46-41D1-9E84-8A18F33F58E7}" srcOrd="0" destOrd="0" presId="urn:microsoft.com/office/officeart/2005/8/layout/gear1"/>
    <dgm:cxn modelId="{147C22DE-214D-4FB9-A2E2-72C1C47747BC}" type="presOf" srcId="{1C7C726D-0D4C-4485-BF69-BAEA5A373F5E}" destId="{6E256789-AD87-4F2D-9AA7-49EC3C5A489C}" srcOrd="2" destOrd="0" presId="urn:microsoft.com/office/officeart/2005/8/layout/gear1"/>
    <dgm:cxn modelId="{1FC9F2DE-77F1-4706-951F-3205AB8DE4E2}" type="presOf" srcId="{8CA10A0F-CF6D-4825-A2F9-AF94AAE301AC}" destId="{518F304C-4D60-499A-AA5A-8D21441A27C1}" srcOrd="0" destOrd="0" presId="urn:microsoft.com/office/officeart/2005/8/layout/gear1"/>
    <dgm:cxn modelId="{AD341CF0-848D-41DE-95B4-820BC8A5AA3C}" type="presOf" srcId="{F5EA97AC-A96A-4FCD-8BAB-390D01868372}" destId="{B7CAE661-A9D5-471C-97E6-F6FDAD4C7A55}" srcOrd="0" destOrd="0" presId="urn:microsoft.com/office/officeart/2005/8/layout/gear1"/>
    <dgm:cxn modelId="{B8CD06F7-0CC1-4033-8BAF-47AB8E2A9872}" type="presOf" srcId="{F6B6466C-5983-4E6D-B03A-88D7A378F800}" destId="{7ECB077D-B75B-424F-A76E-E48F3CFA6119}" srcOrd="1" destOrd="0" presId="urn:microsoft.com/office/officeart/2005/8/layout/gear1"/>
    <dgm:cxn modelId="{4F2F1CFA-1D8B-40D2-836E-B0E38B72F6DF}" type="presOf" srcId="{A95B084D-BAB6-4B33-ABD5-A43BE5C8E08D}" destId="{25359ED9-68E7-41FE-8207-947AACA055DA}" srcOrd="0" destOrd="0" presId="urn:microsoft.com/office/officeart/2005/8/layout/gear1"/>
    <dgm:cxn modelId="{9D82417F-839F-46C1-8C35-BEFD3D8091C9}" type="presParOf" srcId="{518F304C-4D60-499A-AA5A-8D21441A27C1}" destId="{B39EAC83-BA46-41D1-9E84-8A18F33F58E7}" srcOrd="0" destOrd="0" presId="urn:microsoft.com/office/officeart/2005/8/layout/gear1"/>
    <dgm:cxn modelId="{C1503301-2BFC-4817-8EAF-0139033C7709}" type="presParOf" srcId="{518F304C-4D60-499A-AA5A-8D21441A27C1}" destId="{87BD85C1-D3E4-4E82-AF3C-A15FD5FAEE82}" srcOrd="1" destOrd="0" presId="urn:microsoft.com/office/officeart/2005/8/layout/gear1"/>
    <dgm:cxn modelId="{A1640912-A8BF-4597-9D68-356A36F7B05B}" type="presParOf" srcId="{518F304C-4D60-499A-AA5A-8D21441A27C1}" destId="{6E256789-AD87-4F2D-9AA7-49EC3C5A489C}" srcOrd="2" destOrd="0" presId="urn:microsoft.com/office/officeart/2005/8/layout/gear1"/>
    <dgm:cxn modelId="{373AA754-CC92-4DD1-AE1B-23157FE60EE7}" type="presParOf" srcId="{518F304C-4D60-499A-AA5A-8D21441A27C1}" destId="{1A9249C1-FE27-4B51-B3C6-6497168F9FC8}" srcOrd="3" destOrd="0" presId="urn:microsoft.com/office/officeart/2005/8/layout/gear1"/>
    <dgm:cxn modelId="{D0BAECF9-4321-421D-9007-D6C6E9B4F487}" type="presParOf" srcId="{518F304C-4D60-499A-AA5A-8D21441A27C1}" destId="{7ECB077D-B75B-424F-A76E-E48F3CFA6119}" srcOrd="4" destOrd="0" presId="urn:microsoft.com/office/officeart/2005/8/layout/gear1"/>
    <dgm:cxn modelId="{AF94AA89-ACF2-4D08-B877-0C75BE93A40B}" type="presParOf" srcId="{518F304C-4D60-499A-AA5A-8D21441A27C1}" destId="{9111D95E-C062-4AFA-93AF-DD1517FE2FF2}" srcOrd="5" destOrd="0" presId="urn:microsoft.com/office/officeart/2005/8/layout/gear1"/>
    <dgm:cxn modelId="{FAA16490-30B5-4296-9E99-1A31D924B8AE}" type="presParOf" srcId="{518F304C-4D60-499A-AA5A-8D21441A27C1}" destId="{A5062B06-2811-414B-A536-66DDD5EF08E8}" srcOrd="6" destOrd="0" presId="urn:microsoft.com/office/officeart/2005/8/layout/gear1"/>
    <dgm:cxn modelId="{45011D45-9D34-4508-9144-16D2BFFEBE26}" type="presParOf" srcId="{518F304C-4D60-499A-AA5A-8D21441A27C1}" destId="{B82E0D34-7876-4BA7-9F36-2D417531BD87}" srcOrd="7" destOrd="0" presId="urn:microsoft.com/office/officeart/2005/8/layout/gear1"/>
    <dgm:cxn modelId="{07A1FF53-8702-4CB0-BD87-B16DC5E568FF}" type="presParOf" srcId="{518F304C-4D60-499A-AA5A-8D21441A27C1}" destId="{CD6B85DD-E904-4773-8019-B6BD7092C0D9}" srcOrd="8" destOrd="0" presId="urn:microsoft.com/office/officeart/2005/8/layout/gear1"/>
    <dgm:cxn modelId="{9229D431-048A-413D-9131-77B8C5D39424}" type="presParOf" srcId="{518F304C-4D60-499A-AA5A-8D21441A27C1}" destId="{085561F7-EDB5-4C2B-943A-34133EE707EF}" srcOrd="9" destOrd="0" presId="urn:microsoft.com/office/officeart/2005/8/layout/gear1"/>
    <dgm:cxn modelId="{5DD440C2-DD22-462D-BB60-75E57453F282}" type="presParOf" srcId="{518F304C-4D60-499A-AA5A-8D21441A27C1}" destId="{25359ED9-68E7-41FE-8207-947AACA055DA}" srcOrd="10" destOrd="0" presId="urn:microsoft.com/office/officeart/2005/8/layout/gear1"/>
    <dgm:cxn modelId="{9EC6B2E6-FD38-4FA0-89FE-9FACCD720E92}" type="presParOf" srcId="{518F304C-4D60-499A-AA5A-8D21441A27C1}" destId="{B7CAE661-A9D5-471C-97E6-F6FDAD4C7A55}" srcOrd="11" destOrd="0" presId="urn:microsoft.com/office/officeart/2005/8/layout/gear1"/>
    <dgm:cxn modelId="{C49CC462-1C18-408F-9CBA-8F49B0E41B62}" type="presParOf" srcId="{518F304C-4D60-499A-AA5A-8D21441A27C1}" destId="{466EFFF5-0E39-434E-A217-4237BA950C5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7D653-1811-4FAC-9711-CE447C9FAD6C}">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E906C-D825-4B3E-862F-81A58FA95AC2}">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2BB25-0E7F-4F3B-9F50-C6FC98F1DE6E}">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BAAF22-7542-4978-A88A-81B546E14681}">
      <dsp:nvSpPr>
        <dsp:cNvPr id="0" name=""/>
        <dsp:cNvSpPr/>
      </dsp:nvSpPr>
      <dsp:spPr>
        <a:xfrm>
          <a:off x="2875855" y="1271678"/>
          <a:ext cx="2376289" cy="1188144"/>
        </a:xfrm>
        <a:prstGeom prst="rect">
          <a:avLst/>
        </a:prstGeom>
        <a:solidFill>
          <a:srgbClr val="2EA8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kern="1200" dirty="0"/>
            <a:t>Ansätze</a:t>
          </a:r>
        </a:p>
      </dsp:txBody>
      <dsp:txXfrm>
        <a:off x="2875855" y="1271678"/>
        <a:ext cx="2376289" cy="1188144"/>
      </dsp:txXfrm>
    </dsp:sp>
    <dsp:sp modelId="{D0EF69C1-07AE-4E7A-B9E3-466CB4937103}">
      <dsp:nvSpPr>
        <dsp:cNvPr id="0" name=""/>
        <dsp:cNvSpPr/>
      </dsp:nvSpPr>
      <dsp:spPr>
        <a:xfrm>
          <a:off x="545" y="2958843"/>
          <a:ext cx="2376289" cy="1188144"/>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de-DE" sz="3400" kern="1200" dirty="0"/>
            <a:t>Not </a:t>
          </a:r>
        </a:p>
        <a:p>
          <a:pPr marL="0" lvl="0" indent="0" algn="ctr" defTabSz="1511300">
            <a:lnSpc>
              <a:spcPct val="90000"/>
            </a:lnSpc>
            <a:spcBef>
              <a:spcPct val="0"/>
            </a:spcBef>
            <a:spcAft>
              <a:spcPct val="35000"/>
            </a:spcAft>
            <a:buNone/>
          </a:pPr>
          <a:r>
            <a:rPr lang="de-DE" sz="2400" kern="1200" dirty="0"/>
            <a:t>(Müller)</a:t>
          </a:r>
        </a:p>
      </dsp:txBody>
      <dsp:txXfrm>
        <a:off x="545" y="2958843"/>
        <a:ext cx="2376289" cy="1188144"/>
      </dsp:txXfrm>
    </dsp:sp>
    <dsp:sp modelId="{D1F78DB1-87B0-429D-B59F-0B4CEE7C7059}">
      <dsp:nvSpPr>
        <dsp:cNvPr id="0" name=""/>
        <dsp:cNvSpPr/>
      </dsp:nvSpPr>
      <dsp:spPr>
        <a:xfrm>
          <a:off x="2875855" y="2958843"/>
          <a:ext cx="2376289" cy="1188144"/>
        </a:xfrm>
        <a:prstGeom prst="rect">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DE" sz="2800" kern="1200" dirty="0">
              <a:solidFill>
                <a:prstClr val="white"/>
              </a:solidFill>
              <a:latin typeface="Calibri" panose="020F0502020204030204"/>
              <a:ea typeface="+mn-ea"/>
              <a:cs typeface="+mn-cs"/>
            </a:rPr>
            <a:t>Verständlichkeit</a:t>
          </a:r>
        </a:p>
        <a:p>
          <a:pPr marL="0" lvl="0" indent="0" algn="ctr" defTabSz="1244600">
            <a:lnSpc>
              <a:spcPct val="90000"/>
            </a:lnSpc>
            <a:spcBef>
              <a:spcPct val="0"/>
            </a:spcBef>
            <a:spcAft>
              <a:spcPct val="35000"/>
            </a:spcAft>
            <a:buNone/>
          </a:pPr>
          <a:r>
            <a:rPr lang="de-DE" sz="2400" kern="1200" dirty="0"/>
            <a:t>(MRR)</a:t>
          </a:r>
        </a:p>
      </dsp:txBody>
      <dsp:txXfrm>
        <a:off x="2875855" y="2958843"/>
        <a:ext cx="2376289" cy="1188144"/>
      </dsp:txXfrm>
    </dsp:sp>
    <dsp:sp modelId="{A363CAD4-0D46-4B02-BCEF-E91DED699B40}">
      <dsp:nvSpPr>
        <dsp:cNvPr id="0" name=""/>
        <dsp:cNvSpPr/>
      </dsp:nvSpPr>
      <dsp:spPr>
        <a:xfrm>
          <a:off x="5751165" y="2958843"/>
          <a:ext cx="2376289" cy="1188144"/>
        </a:xfrm>
        <a:prstGeom prst="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de-DE" sz="3400" kern="1200" dirty="0"/>
            <a:t>Effektivität</a:t>
          </a:r>
        </a:p>
        <a:p>
          <a:pPr marL="0" lvl="0" indent="0" algn="ctr" defTabSz="1511300">
            <a:lnSpc>
              <a:spcPct val="90000"/>
            </a:lnSpc>
            <a:spcBef>
              <a:spcPct val="0"/>
            </a:spcBef>
            <a:spcAft>
              <a:spcPct val="35000"/>
            </a:spcAft>
            <a:buNone/>
          </a:pPr>
          <a:r>
            <a:rPr lang="de-DE" sz="2400" kern="1200" dirty="0"/>
            <a:t>(Twain)</a:t>
          </a:r>
        </a:p>
      </dsp:txBody>
      <dsp:txXfrm>
        <a:off x="5751165" y="2958843"/>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AC83-BA46-41D1-9E84-8A18F33F58E7}">
      <dsp:nvSpPr>
        <dsp:cNvPr id="0" name=""/>
        <dsp:cNvSpPr/>
      </dsp:nvSpPr>
      <dsp:spPr>
        <a:xfrm>
          <a:off x="3004502" y="1716729"/>
          <a:ext cx="3221412" cy="3024125"/>
        </a:xfrm>
        <a:prstGeom prst="gear9">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dirty="0"/>
            <a:t>Effektivität</a:t>
          </a:r>
        </a:p>
      </dsp:txBody>
      <dsp:txXfrm>
        <a:off x="3637404" y="2425116"/>
        <a:ext cx="1955608" cy="1554463"/>
      </dsp:txXfrm>
    </dsp:sp>
    <dsp:sp modelId="{1A9249C1-FE27-4B51-B3C6-6497168F9FC8}">
      <dsp:nvSpPr>
        <dsp:cNvPr id="0" name=""/>
        <dsp:cNvSpPr/>
      </dsp:nvSpPr>
      <dsp:spPr>
        <a:xfrm>
          <a:off x="1394464" y="1087900"/>
          <a:ext cx="2669540" cy="2640988"/>
        </a:xfrm>
        <a:prstGeom prst="gear6">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err="1"/>
            <a:t>Verständ-lichkeit</a:t>
          </a:r>
          <a:endParaRPr lang="de-DE" sz="2400" kern="1200" dirty="0"/>
        </a:p>
      </dsp:txBody>
      <dsp:txXfrm>
        <a:off x="2063491" y="1756795"/>
        <a:ext cx="1331486" cy="1303198"/>
      </dsp:txXfrm>
    </dsp:sp>
    <dsp:sp modelId="{A5062B06-2811-414B-A536-66DDD5EF08E8}">
      <dsp:nvSpPr>
        <dsp:cNvPr id="0" name=""/>
        <dsp:cNvSpPr/>
      </dsp:nvSpPr>
      <dsp:spPr>
        <a:xfrm rot="20700000">
          <a:off x="3158658" y="320389"/>
          <a:ext cx="1810696" cy="1810696"/>
        </a:xfrm>
        <a:prstGeom prst="gear6">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Not</a:t>
          </a:r>
        </a:p>
      </dsp:txBody>
      <dsp:txXfrm rot="-20700000">
        <a:off x="3555797" y="717528"/>
        <a:ext cx="1016418" cy="1016418"/>
      </dsp:txXfrm>
    </dsp:sp>
    <dsp:sp modelId="{25359ED9-68E7-41FE-8207-947AACA055DA}">
      <dsp:nvSpPr>
        <dsp:cNvPr id="0" name=""/>
        <dsp:cNvSpPr/>
      </dsp:nvSpPr>
      <dsp:spPr>
        <a:xfrm>
          <a:off x="3369670" y="1563532"/>
          <a:ext cx="3252539" cy="3252539"/>
        </a:xfrm>
        <a:prstGeom prst="circularArrow">
          <a:avLst>
            <a:gd name="adj1" fmla="val 4688"/>
            <a:gd name="adj2" fmla="val 299029"/>
            <a:gd name="adj3" fmla="val 2525483"/>
            <a:gd name="adj4" fmla="val 1584135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AE661-A9D5-471C-97E6-F6FDAD4C7A55}">
      <dsp:nvSpPr>
        <dsp:cNvPr id="0" name=""/>
        <dsp:cNvSpPr/>
      </dsp:nvSpPr>
      <dsp:spPr>
        <a:xfrm>
          <a:off x="1254307" y="938304"/>
          <a:ext cx="2363173" cy="236317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EFFF5-0E39-434E-A217-4237BA950C53}">
      <dsp:nvSpPr>
        <dsp:cNvPr id="0" name=""/>
        <dsp:cNvSpPr/>
      </dsp:nvSpPr>
      <dsp:spPr>
        <a:xfrm>
          <a:off x="2790003" y="-324372"/>
          <a:ext cx="2547976" cy="254797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3B9F5B6-93CB-82CC-D05D-999624F60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29EAA55-A30F-A348-A6AC-33C90D1ABE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5FDD0F-A3CB-44DB-A74F-49B5DAE4BA99}" type="datetimeFigureOut">
              <a:rPr lang="de-DE" smtClean="0"/>
              <a:t>25.11.2023</a:t>
            </a:fld>
            <a:endParaRPr lang="de-DE"/>
          </a:p>
        </p:txBody>
      </p:sp>
      <p:sp>
        <p:nvSpPr>
          <p:cNvPr id="4" name="Fußzeilenplatzhalter 3">
            <a:extLst>
              <a:ext uri="{FF2B5EF4-FFF2-40B4-BE49-F238E27FC236}">
                <a16:creationId xmlns:a16="http://schemas.microsoft.com/office/drawing/2014/main" id="{14CB19EB-4063-B4CB-F7D3-9E96C6DD9B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CA513E6-E731-6034-0C3A-F10B9AD26B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87B3EC-D6C9-4498-A8DE-817A8C9ACB08}" type="slidenum">
              <a:rPr lang="de-DE" smtClean="0"/>
              <a:t>‹Nr.›</a:t>
            </a:fld>
            <a:endParaRPr lang="de-DE"/>
          </a:p>
        </p:txBody>
      </p:sp>
    </p:spTree>
    <p:extLst>
      <p:ext uri="{BB962C8B-B14F-4D97-AF65-F5344CB8AC3E}">
        <p14:creationId xmlns:p14="http://schemas.microsoft.com/office/powerpoint/2010/main" val="4162540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B1B16-F491-417E-9C41-7AC715C6D506}" type="datetimeFigureOut">
              <a:rPr lang="de-DE" smtClean="0"/>
              <a:t>25.11.2023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684D5-C16D-4762-9871-F930802A054B}" type="slidenum">
              <a:rPr lang="de-DE" smtClean="0"/>
              <a:t>‹Nr.›</a:t>
            </a:fld>
            <a:endParaRPr lang="de-DE"/>
          </a:p>
        </p:txBody>
      </p:sp>
    </p:spTree>
    <p:extLst>
      <p:ext uri="{BB962C8B-B14F-4D97-AF65-F5344CB8AC3E}">
        <p14:creationId xmlns:p14="http://schemas.microsoft.com/office/powerpoint/2010/main" val="404690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Bildplatzhalter 8">
            <a:extLst>
              <a:ext uri="{FF2B5EF4-FFF2-40B4-BE49-F238E27FC236}">
                <a16:creationId xmlns:a16="http://schemas.microsoft.com/office/drawing/2014/main" id="{1E01B14E-6A2C-C792-1E35-806D96CDE839}"/>
              </a:ext>
            </a:extLst>
          </p:cNvPr>
          <p:cNvSpPr>
            <a:spLocks noGrp="1"/>
          </p:cNvSpPr>
          <p:nvPr>
            <p:ph type="pic" sz="quarter" idx="14"/>
          </p:nvPr>
        </p:nvSpPr>
        <p:spPr>
          <a:xfrm>
            <a:off x="0" y="0"/>
            <a:ext cx="1219200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F0067F3C-9F12-9343-2CBA-711709526987}"/>
              </a:ext>
            </a:extLst>
          </p:cNvPr>
          <p:cNvSpPr>
            <a:spLocks noGrp="1"/>
          </p:cNvSpPr>
          <p:nvPr>
            <p:ph type="ctrTitle"/>
          </p:nvPr>
        </p:nvSpPr>
        <p:spPr>
          <a:xfrm>
            <a:off x="587375" y="1592263"/>
            <a:ext cx="11017250" cy="2172017"/>
          </a:xfrm>
          <a:solidFill>
            <a:schemeClr val="bg1">
              <a:alpha val="95000"/>
            </a:schemeClr>
          </a:solidFill>
        </p:spPr>
        <p:txBody>
          <a:bodyPr lIns="1008000" tIns="252000" anchor="t"/>
          <a:lstStyle>
            <a:lvl1pPr algn="l">
              <a:defRPr sz="4600"/>
            </a:lvl1pPr>
          </a:lstStyle>
          <a:p>
            <a:r>
              <a:rPr lang="de-DE"/>
              <a:t>Mastertitelformat bearbeiten</a:t>
            </a:r>
            <a:endParaRPr lang="de-DE" dirty="0"/>
          </a:p>
        </p:txBody>
      </p:sp>
      <p:sp>
        <p:nvSpPr>
          <p:cNvPr id="3" name="Untertitel 2">
            <a:extLst>
              <a:ext uri="{FF2B5EF4-FFF2-40B4-BE49-F238E27FC236}">
                <a16:creationId xmlns:a16="http://schemas.microsoft.com/office/drawing/2014/main" id="{3D905A2E-6CEC-89EA-3371-93A22A8D93C8}"/>
              </a:ext>
            </a:extLst>
          </p:cNvPr>
          <p:cNvSpPr>
            <a:spLocks noGrp="1"/>
          </p:cNvSpPr>
          <p:nvPr>
            <p:ph type="subTitle" idx="1"/>
          </p:nvPr>
        </p:nvSpPr>
        <p:spPr>
          <a:xfrm>
            <a:off x="587375" y="3764280"/>
            <a:ext cx="11017250" cy="1767840"/>
          </a:xfrm>
        </p:spPr>
        <p:txBody>
          <a:bodyPr lIns="100800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5" name="Fußzeilenplatzhalter 4">
            <a:extLst>
              <a:ext uri="{FF2B5EF4-FFF2-40B4-BE49-F238E27FC236}">
                <a16:creationId xmlns:a16="http://schemas.microsoft.com/office/drawing/2014/main" id="{8D0B93F6-8FFE-A4A4-7B89-4C9BF99CD17A}"/>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F55D9BA0-7F24-EE1A-C8FF-1485CDE59954}"/>
              </a:ext>
            </a:extLst>
          </p:cNvPr>
          <p:cNvSpPr>
            <a:spLocks noGrp="1"/>
          </p:cNvSpPr>
          <p:nvPr>
            <p:ph type="sldNum" sz="quarter" idx="12"/>
          </p:nvPr>
        </p:nvSpPr>
        <p:spPr/>
        <p:txBody>
          <a:bodyPr/>
          <a:lstStyle/>
          <a:p>
            <a:fld id="{051519A4-F11A-4506-9273-BB8621689069}" type="slidenum">
              <a:rPr lang="de-DE" smtClean="0"/>
              <a:t>‹Nr.›</a:t>
            </a:fld>
            <a:endParaRPr lang="de-DE"/>
          </a:p>
        </p:txBody>
      </p:sp>
      <p:sp>
        <p:nvSpPr>
          <p:cNvPr id="8" name="Textplatzhalter 7">
            <a:extLst>
              <a:ext uri="{FF2B5EF4-FFF2-40B4-BE49-F238E27FC236}">
                <a16:creationId xmlns:a16="http://schemas.microsoft.com/office/drawing/2014/main" id="{6881FBE1-107E-E2A9-CFF6-62EDE4470E59}"/>
              </a:ext>
            </a:extLst>
          </p:cNvPr>
          <p:cNvSpPr>
            <a:spLocks noGrp="1"/>
          </p:cNvSpPr>
          <p:nvPr>
            <p:ph type="body" sz="quarter" idx="15" hasCustomPrompt="1"/>
          </p:nvPr>
        </p:nvSpPr>
        <p:spPr>
          <a:xfrm>
            <a:off x="601664" y="416705"/>
            <a:ext cx="3146400" cy="745200"/>
          </a:xfrm>
          <a:blipFill>
            <a:blip r:embed="rId2"/>
            <a:stretch>
              <a:fillRect/>
            </a:stretch>
          </a:blipFill>
        </p:spPr>
        <p:txBody>
          <a:bodyPr/>
          <a:lstStyle>
            <a:lvl1pPr marL="0" indent="0">
              <a:buNone/>
              <a:defRPr/>
            </a:lvl1pPr>
          </a:lstStyle>
          <a:p>
            <a:pPr lvl="0"/>
            <a:r>
              <a:rPr lang="de-DE" dirty="0"/>
              <a:t> </a:t>
            </a:r>
          </a:p>
        </p:txBody>
      </p:sp>
      <p:sp>
        <p:nvSpPr>
          <p:cNvPr id="12" name="Textplatzhalter 7">
            <a:extLst>
              <a:ext uri="{FF2B5EF4-FFF2-40B4-BE49-F238E27FC236}">
                <a16:creationId xmlns:a16="http://schemas.microsoft.com/office/drawing/2014/main" id="{43F82A6B-E3A6-2413-7F36-E4CF9F8BE2AC}"/>
              </a:ext>
            </a:extLst>
          </p:cNvPr>
          <p:cNvSpPr>
            <a:spLocks noGrp="1"/>
          </p:cNvSpPr>
          <p:nvPr>
            <p:ph type="body" sz="quarter" idx="16" hasCustomPrompt="1"/>
          </p:nvPr>
        </p:nvSpPr>
        <p:spPr>
          <a:xfrm>
            <a:off x="1617980" y="5532120"/>
            <a:ext cx="4251960" cy="182881"/>
          </a:xfrm>
          <a:solidFill>
            <a:schemeClr val="accent1"/>
          </a:solidFill>
        </p:spPr>
        <p:txBody>
          <a:bodyPr/>
          <a:lstStyle>
            <a:lvl1pPr marL="0" indent="0">
              <a:buNone/>
              <a:defRPr/>
            </a:lvl1pPr>
          </a:lstStyle>
          <a:p>
            <a:pPr lvl="0"/>
            <a:r>
              <a:rPr lang="de-DE" dirty="0"/>
              <a:t> </a:t>
            </a:r>
          </a:p>
        </p:txBody>
      </p:sp>
    </p:spTree>
    <p:extLst>
      <p:ext uri="{BB962C8B-B14F-4D97-AF65-F5344CB8AC3E}">
        <p14:creationId xmlns:p14="http://schemas.microsoft.com/office/powerpoint/2010/main" val="42762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19CDC70-4F51-58EE-2BF1-8B45298138E3}"/>
              </a:ext>
            </a:extLst>
          </p:cNvPr>
          <p:cNvSpPr>
            <a:spLocks noGrp="1"/>
          </p:cNvSpPr>
          <p:nvPr>
            <p:ph type="ftr" sz="quarter" idx="11"/>
          </p:nvPr>
        </p:nvSpPr>
        <p:spPr/>
        <p:txBody>
          <a:bodyPr/>
          <a:lstStyle/>
          <a:p>
            <a:r>
              <a:rPr lang="de-DE"/>
              <a:t>Rechtliche Grundlagen ärztlichen Handelns</a:t>
            </a:r>
          </a:p>
        </p:txBody>
      </p:sp>
      <p:sp>
        <p:nvSpPr>
          <p:cNvPr id="4" name="Foliennummernplatzhalter 3">
            <a:extLst>
              <a:ext uri="{FF2B5EF4-FFF2-40B4-BE49-F238E27FC236}">
                <a16:creationId xmlns:a16="http://schemas.microsoft.com/office/drawing/2014/main" id="{1734ACAD-17A3-EF20-F252-F01A27777FD1}"/>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171701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19CDC70-4F51-58EE-2BF1-8B45298138E3}"/>
              </a:ext>
            </a:extLst>
          </p:cNvPr>
          <p:cNvSpPr>
            <a:spLocks noGrp="1"/>
          </p:cNvSpPr>
          <p:nvPr>
            <p:ph type="ftr" sz="quarter" idx="11"/>
          </p:nvPr>
        </p:nvSpPr>
        <p:spPr/>
        <p:txBody>
          <a:bodyPr/>
          <a:lstStyle/>
          <a:p>
            <a:r>
              <a:rPr lang="de-DE"/>
              <a:t>Rechtliche Grundlagen ärztlichen Handelns</a:t>
            </a:r>
          </a:p>
        </p:txBody>
      </p:sp>
      <p:sp>
        <p:nvSpPr>
          <p:cNvPr id="4" name="Foliennummernplatzhalter 3">
            <a:extLst>
              <a:ext uri="{FF2B5EF4-FFF2-40B4-BE49-F238E27FC236}">
                <a16:creationId xmlns:a16="http://schemas.microsoft.com/office/drawing/2014/main" id="{1734ACAD-17A3-EF20-F252-F01A27777FD1}"/>
              </a:ext>
            </a:extLst>
          </p:cNvPr>
          <p:cNvSpPr>
            <a:spLocks noGrp="1"/>
          </p:cNvSpPr>
          <p:nvPr>
            <p:ph type="sldNum" sz="quarter" idx="12"/>
          </p:nvPr>
        </p:nvSpPr>
        <p:spPr/>
        <p:txBody>
          <a:bodyPr/>
          <a:lstStyle/>
          <a:p>
            <a:fld id="{051519A4-F11A-4506-9273-BB8621689069}" type="slidenum">
              <a:rPr lang="de-DE" smtClean="0"/>
              <a:t>‹Nr.›</a:t>
            </a:fld>
            <a:endParaRPr lang="de-DE"/>
          </a:p>
        </p:txBody>
      </p:sp>
      <p:sp>
        <p:nvSpPr>
          <p:cNvPr id="2" name="Titel 1">
            <a:extLst>
              <a:ext uri="{FF2B5EF4-FFF2-40B4-BE49-F238E27FC236}">
                <a16:creationId xmlns:a16="http://schemas.microsoft.com/office/drawing/2014/main" id="{91C57C04-EE3C-A8DB-9181-F3445F269E3C}"/>
              </a:ext>
            </a:extLst>
          </p:cNvPr>
          <p:cNvSpPr>
            <a:spLocks noGrp="1"/>
          </p:cNvSpPr>
          <p:nvPr>
            <p:ph type="title" hasCustomPrompt="1"/>
          </p:nvPr>
        </p:nvSpPr>
        <p:spPr>
          <a:xfrm>
            <a:off x="1092199" y="941070"/>
            <a:ext cx="4546601" cy="819785"/>
          </a:xfrm>
          <a:noFill/>
        </p:spPr>
        <p:txBody>
          <a:bodyPr lIns="0" tIns="0" rIns="0"/>
          <a:lstStyle>
            <a:lvl1pPr>
              <a:defRPr sz="4600"/>
            </a:lvl1pPr>
          </a:lstStyle>
          <a:p>
            <a:r>
              <a:rPr lang="de-DE" dirty="0"/>
              <a:t>Text</a:t>
            </a:r>
          </a:p>
        </p:txBody>
      </p:sp>
      <p:sp>
        <p:nvSpPr>
          <p:cNvPr id="7" name="Textplatzhalter 6">
            <a:extLst>
              <a:ext uri="{FF2B5EF4-FFF2-40B4-BE49-F238E27FC236}">
                <a16:creationId xmlns:a16="http://schemas.microsoft.com/office/drawing/2014/main" id="{12DC58F1-1967-3977-CF9C-5BD929AF369A}"/>
              </a:ext>
            </a:extLst>
          </p:cNvPr>
          <p:cNvSpPr>
            <a:spLocks noGrp="1"/>
          </p:cNvSpPr>
          <p:nvPr>
            <p:ph type="body" sz="quarter" idx="13"/>
          </p:nvPr>
        </p:nvSpPr>
        <p:spPr>
          <a:xfrm>
            <a:off x="1092199" y="1912620"/>
            <a:ext cx="4546600" cy="3964305"/>
          </a:xfrm>
          <a:noFill/>
        </p:spPr>
        <p:txBody>
          <a:bodyPr lIns="0" tIns="0" rIns="0"/>
          <a:lstStyle>
            <a:lvl1pPr marL="0" indent="0">
              <a:spcBef>
                <a:spcPts val="300"/>
              </a:spcBef>
              <a:buNone/>
              <a:defRPr sz="1800"/>
            </a:lvl1pPr>
            <a:lvl2pPr>
              <a:spcBef>
                <a:spcPts val="300"/>
              </a:spcBef>
              <a:defRPr sz="1800"/>
            </a:lvl2pPr>
            <a:lvl3pPr>
              <a:spcBef>
                <a:spcPts val="300"/>
              </a:spcBef>
              <a:defRPr sz="1800"/>
            </a:lvl3pPr>
            <a:lvl4pPr>
              <a:spcBef>
                <a:spcPts val="300"/>
              </a:spcBef>
              <a:defRPr sz="1800"/>
            </a:lvl4pPr>
            <a:lvl5pPr>
              <a:spcBef>
                <a:spcPts val="300"/>
              </a:spcBef>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2" name="Grafik 11">
            <a:extLst>
              <a:ext uri="{FF2B5EF4-FFF2-40B4-BE49-F238E27FC236}">
                <a16:creationId xmlns:a16="http://schemas.microsoft.com/office/drawing/2014/main" id="{3DD4F07F-7FFA-6447-DB33-891633B24A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86" t="7911" r="3773" b="3772"/>
          <a:stretch/>
        </p:blipFill>
        <p:spPr>
          <a:xfrm>
            <a:off x="5873749" y="1054100"/>
            <a:ext cx="5730876" cy="3739153"/>
          </a:xfrm>
          <a:prstGeom prst="rect">
            <a:avLst/>
          </a:prstGeom>
        </p:spPr>
      </p:pic>
      <p:sp>
        <p:nvSpPr>
          <p:cNvPr id="14" name="Textfeld 13">
            <a:extLst>
              <a:ext uri="{FF2B5EF4-FFF2-40B4-BE49-F238E27FC236}">
                <a16:creationId xmlns:a16="http://schemas.microsoft.com/office/drawing/2014/main" id="{95CEF291-4797-4BC5-1A30-68F386A9AAEF}"/>
              </a:ext>
            </a:extLst>
          </p:cNvPr>
          <p:cNvSpPr txBox="1"/>
          <p:nvPr userDrawn="1"/>
        </p:nvSpPr>
        <p:spPr>
          <a:xfrm>
            <a:off x="5799930" y="5073134"/>
            <a:ext cx="5804695" cy="276999"/>
          </a:xfrm>
          <a:prstGeom prst="rect">
            <a:avLst/>
          </a:prstGeom>
          <a:noFill/>
        </p:spPr>
        <p:txBody>
          <a:bodyPr wrap="square">
            <a:spAutoFit/>
          </a:bodyPr>
          <a:lstStyle/>
          <a:p>
            <a:r>
              <a:rPr lang="de-DE" sz="1200" b="1" dirty="0" err="1"/>
              <a:t>BergmannPartner</a:t>
            </a:r>
            <a:r>
              <a:rPr lang="de-DE" sz="1200" b="1" dirty="0"/>
              <a:t> Website QR:</a:t>
            </a:r>
          </a:p>
        </p:txBody>
      </p:sp>
      <p:pic>
        <p:nvPicPr>
          <p:cNvPr id="17" name="Grafik 16">
            <a:extLst>
              <a:ext uri="{FF2B5EF4-FFF2-40B4-BE49-F238E27FC236}">
                <a16:creationId xmlns:a16="http://schemas.microsoft.com/office/drawing/2014/main" id="{8A424BE2-85A6-740D-1690-B1AFE9E431ED}"/>
              </a:ext>
            </a:extLst>
          </p:cNvPr>
          <p:cNvPicPr>
            <a:picLocks noChangeAspect="1"/>
          </p:cNvPicPr>
          <p:nvPr userDrawn="1"/>
        </p:nvPicPr>
        <p:blipFill>
          <a:blip r:embed="rId3"/>
          <a:stretch>
            <a:fillRect/>
          </a:stretch>
        </p:blipFill>
        <p:spPr>
          <a:xfrm>
            <a:off x="6543589" y="5419038"/>
            <a:ext cx="457887" cy="457887"/>
          </a:xfrm>
          <a:prstGeom prst="rect">
            <a:avLst/>
          </a:prstGeom>
        </p:spPr>
      </p:pic>
    </p:spTree>
    <p:extLst>
      <p:ext uri="{BB962C8B-B14F-4D97-AF65-F5344CB8AC3E}">
        <p14:creationId xmlns:p14="http://schemas.microsoft.com/office/powerpoint/2010/main" val="135859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A92125E4-9755-0099-1DE1-74B640DF21EF}"/>
              </a:ext>
            </a:extLst>
          </p:cNvPr>
          <p:cNvSpPr>
            <a:spLocks noGrp="1"/>
          </p:cNvSpPr>
          <p:nvPr>
            <p:ph type="pic" sz="quarter" idx="14"/>
          </p:nvPr>
        </p:nvSpPr>
        <p:spPr>
          <a:xfrm>
            <a:off x="587375" y="1272540"/>
            <a:ext cx="4472306" cy="348234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A19CDC70-4F51-58EE-2BF1-8B45298138E3}"/>
              </a:ext>
            </a:extLst>
          </p:cNvPr>
          <p:cNvSpPr>
            <a:spLocks noGrp="1"/>
          </p:cNvSpPr>
          <p:nvPr>
            <p:ph type="ftr" sz="quarter" idx="11"/>
          </p:nvPr>
        </p:nvSpPr>
        <p:spPr/>
        <p:txBody>
          <a:bodyPr/>
          <a:lstStyle/>
          <a:p>
            <a:r>
              <a:rPr lang="de-DE"/>
              <a:t>Rechtliche Grundlagen ärztlichen Handelns</a:t>
            </a:r>
          </a:p>
        </p:txBody>
      </p:sp>
      <p:sp>
        <p:nvSpPr>
          <p:cNvPr id="4" name="Foliennummernplatzhalter 3">
            <a:extLst>
              <a:ext uri="{FF2B5EF4-FFF2-40B4-BE49-F238E27FC236}">
                <a16:creationId xmlns:a16="http://schemas.microsoft.com/office/drawing/2014/main" id="{1734ACAD-17A3-EF20-F252-F01A27777FD1}"/>
              </a:ext>
            </a:extLst>
          </p:cNvPr>
          <p:cNvSpPr>
            <a:spLocks noGrp="1"/>
          </p:cNvSpPr>
          <p:nvPr>
            <p:ph type="sldNum" sz="quarter" idx="12"/>
          </p:nvPr>
        </p:nvSpPr>
        <p:spPr/>
        <p:txBody>
          <a:bodyPr/>
          <a:lstStyle/>
          <a:p>
            <a:fld id="{051519A4-F11A-4506-9273-BB8621689069}" type="slidenum">
              <a:rPr lang="de-DE" smtClean="0"/>
              <a:t>‹Nr.›</a:t>
            </a:fld>
            <a:endParaRPr lang="de-DE"/>
          </a:p>
        </p:txBody>
      </p:sp>
      <p:sp>
        <p:nvSpPr>
          <p:cNvPr id="2" name="Titel 1">
            <a:extLst>
              <a:ext uri="{FF2B5EF4-FFF2-40B4-BE49-F238E27FC236}">
                <a16:creationId xmlns:a16="http://schemas.microsoft.com/office/drawing/2014/main" id="{91C57C04-EE3C-A8DB-9181-F3445F269E3C}"/>
              </a:ext>
            </a:extLst>
          </p:cNvPr>
          <p:cNvSpPr>
            <a:spLocks noGrp="1"/>
          </p:cNvSpPr>
          <p:nvPr>
            <p:ph type="title" hasCustomPrompt="1"/>
          </p:nvPr>
        </p:nvSpPr>
        <p:spPr>
          <a:xfrm>
            <a:off x="587375" y="389890"/>
            <a:ext cx="11017250" cy="591185"/>
          </a:xfrm>
          <a:noFill/>
        </p:spPr>
        <p:txBody>
          <a:bodyPr lIns="0" tIns="0" rIns="0"/>
          <a:lstStyle>
            <a:lvl1pPr>
              <a:defRPr sz="4400"/>
            </a:lvl1pPr>
          </a:lstStyle>
          <a:p>
            <a:r>
              <a:rPr lang="de-DE" dirty="0"/>
              <a:t>Text</a:t>
            </a:r>
          </a:p>
        </p:txBody>
      </p:sp>
      <p:sp>
        <p:nvSpPr>
          <p:cNvPr id="7" name="Textplatzhalter 6">
            <a:extLst>
              <a:ext uri="{FF2B5EF4-FFF2-40B4-BE49-F238E27FC236}">
                <a16:creationId xmlns:a16="http://schemas.microsoft.com/office/drawing/2014/main" id="{12DC58F1-1967-3977-CF9C-5BD929AF369A}"/>
              </a:ext>
            </a:extLst>
          </p:cNvPr>
          <p:cNvSpPr>
            <a:spLocks noGrp="1"/>
          </p:cNvSpPr>
          <p:nvPr>
            <p:ph type="body" sz="quarter" idx="13"/>
          </p:nvPr>
        </p:nvSpPr>
        <p:spPr>
          <a:xfrm>
            <a:off x="5486400" y="2164081"/>
            <a:ext cx="5613400" cy="2590800"/>
          </a:xfrm>
          <a:noFill/>
        </p:spPr>
        <p:txBody>
          <a:bodyPr lIns="0" tIns="0" rIns="0"/>
          <a:lstStyle>
            <a:lvl1pPr marL="0" indent="0">
              <a:spcBef>
                <a:spcPts val="300"/>
              </a:spcBef>
              <a:buNone/>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6">
            <a:extLst>
              <a:ext uri="{FF2B5EF4-FFF2-40B4-BE49-F238E27FC236}">
                <a16:creationId xmlns:a16="http://schemas.microsoft.com/office/drawing/2014/main" id="{67F23127-2A07-842B-060A-57A1005DB6C1}"/>
              </a:ext>
            </a:extLst>
          </p:cNvPr>
          <p:cNvSpPr>
            <a:spLocks noGrp="1"/>
          </p:cNvSpPr>
          <p:nvPr>
            <p:ph type="body" sz="quarter" idx="15"/>
          </p:nvPr>
        </p:nvSpPr>
        <p:spPr>
          <a:xfrm>
            <a:off x="587376" y="4870450"/>
            <a:ext cx="4472306" cy="1006475"/>
          </a:xfrm>
          <a:noFill/>
        </p:spPr>
        <p:txBody>
          <a:bodyPr lIns="0" tIns="0" rIns="0"/>
          <a:lstStyle>
            <a:lvl1pPr marL="0" indent="0">
              <a:spcBef>
                <a:spcPts val="0"/>
              </a:spcBef>
              <a:buNone/>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4867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BF0AB05-3C42-CD01-C306-DA02EF2A95EE}"/>
              </a:ext>
            </a:extLst>
          </p:cNvPr>
          <p:cNvSpPr>
            <a:spLocks noGrp="1"/>
          </p:cNvSpPr>
          <p:nvPr>
            <p:ph type="pic" sz="quarter" idx="14"/>
          </p:nvPr>
        </p:nvSpPr>
        <p:spPr>
          <a:xfrm>
            <a:off x="0" y="0"/>
            <a:ext cx="1219200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7" name="Textplatzhalter 6">
            <a:extLst>
              <a:ext uri="{FF2B5EF4-FFF2-40B4-BE49-F238E27FC236}">
                <a16:creationId xmlns:a16="http://schemas.microsoft.com/office/drawing/2014/main" id="{3CEAD212-464E-A0F5-E8C1-6543B8C9CF58}"/>
              </a:ext>
            </a:extLst>
          </p:cNvPr>
          <p:cNvSpPr>
            <a:spLocks noGrp="1"/>
          </p:cNvSpPr>
          <p:nvPr>
            <p:ph type="body" sz="quarter" idx="13"/>
          </p:nvPr>
        </p:nvSpPr>
        <p:spPr>
          <a:xfrm>
            <a:off x="587375" y="1470660"/>
            <a:ext cx="11017250" cy="4406265"/>
          </a:xfrm>
        </p:spPr>
        <p:txBody>
          <a:bodyPr tIns="252000"/>
          <a:lstStyle>
            <a:lvl1pPr>
              <a:defRPr sz="2400"/>
            </a:lvl1pPr>
            <a:lvl2pPr>
              <a:defRPr sz="2400"/>
            </a:lvl2pPr>
            <a:lvl3pPr>
              <a:defRPr sz="2400"/>
            </a:lvl3pPr>
            <a:lvl4pPr>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EDD2D006-1510-26AB-56B7-77BCBF63FA2E}"/>
              </a:ext>
            </a:extLst>
          </p:cNvPr>
          <p:cNvSpPr>
            <a:spLocks noGrp="1"/>
          </p:cNvSpPr>
          <p:nvPr>
            <p:ph type="title"/>
          </p:nvPr>
        </p:nvSpPr>
        <p:spPr>
          <a:xfrm>
            <a:off x="587375" y="476250"/>
            <a:ext cx="11017250" cy="994410"/>
          </a:xfrm>
          <a:noFill/>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96753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2D006-1510-26AB-56B7-77BCBF63FA2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D64F5A-579F-8B66-5FF4-598278BAC26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240204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54993-89FA-893B-5CFB-B4B073CF98BA}"/>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4DBF4A1F-6787-21FD-3464-5234A7D7A43B}"/>
              </a:ext>
            </a:extLst>
          </p:cNvPr>
          <p:cNvSpPr>
            <a:spLocks noGrp="1"/>
          </p:cNvSpPr>
          <p:nvPr>
            <p:ph type="ftr" sz="quarter" idx="11"/>
          </p:nvPr>
        </p:nvSpPr>
        <p:spPr/>
        <p:txBody>
          <a:bodyPr/>
          <a:lstStyle/>
          <a:p>
            <a:r>
              <a:rPr lang="de-DE"/>
              <a:t>Rechtliche Grundlagen ärztlichen Handelns</a:t>
            </a:r>
          </a:p>
        </p:txBody>
      </p:sp>
      <p:sp>
        <p:nvSpPr>
          <p:cNvPr id="5" name="Foliennummernplatzhalter 4">
            <a:extLst>
              <a:ext uri="{FF2B5EF4-FFF2-40B4-BE49-F238E27FC236}">
                <a16:creationId xmlns:a16="http://schemas.microsoft.com/office/drawing/2014/main" id="{D32CAC7C-4981-0D29-80A8-D63A8B50EA85}"/>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168740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it Hintergrund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BF0AB05-3C42-CD01-C306-DA02EF2A95EE}"/>
              </a:ext>
            </a:extLst>
          </p:cNvPr>
          <p:cNvSpPr>
            <a:spLocks noGrp="1"/>
          </p:cNvSpPr>
          <p:nvPr>
            <p:ph type="pic" sz="quarter" idx="14"/>
          </p:nvPr>
        </p:nvSpPr>
        <p:spPr>
          <a:xfrm>
            <a:off x="0" y="0"/>
            <a:ext cx="1219200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7" name="Textplatzhalter 6">
            <a:extLst>
              <a:ext uri="{FF2B5EF4-FFF2-40B4-BE49-F238E27FC236}">
                <a16:creationId xmlns:a16="http://schemas.microsoft.com/office/drawing/2014/main" id="{3CEAD212-464E-A0F5-E8C1-6543B8C9CF58}"/>
              </a:ext>
            </a:extLst>
          </p:cNvPr>
          <p:cNvSpPr>
            <a:spLocks noGrp="1"/>
          </p:cNvSpPr>
          <p:nvPr>
            <p:ph type="body" sz="quarter" idx="13"/>
          </p:nvPr>
        </p:nvSpPr>
        <p:spPr>
          <a:xfrm>
            <a:off x="587375" y="1592263"/>
            <a:ext cx="11017250" cy="42846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EDD2D006-1510-26AB-56B7-77BCBF63FA2E}"/>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383343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mit Bild (rechts)">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BF0AB05-3C42-CD01-C306-DA02EF2A95EE}"/>
              </a:ext>
            </a:extLst>
          </p:cNvPr>
          <p:cNvSpPr>
            <a:spLocks noGrp="1"/>
          </p:cNvSpPr>
          <p:nvPr>
            <p:ph type="pic" sz="quarter" idx="14"/>
          </p:nvPr>
        </p:nvSpPr>
        <p:spPr>
          <a:xfrm>
            <a:off x="8694420" y="0"/>
            <a:ext cx="349758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7" name="Textplatzhalter 6">
            <a:extLst>
              <a:ext uri="{FF2B5EF4-FFF2-40B4-BE49-F238E27FC236}">
                <a16:creationId xmlns:a16="http://schemas.microsoft.com/office/drawing/2014/main" id="{3CEAD212-464E-A0F5-E8C1-6543B8C9CF58}"/>
              </a:ext>
            </a:extLst>
          </p:cNvPr>
          <p:cNvSpPr>
            <a:spLocks noGrp="1"/>
          </p:cNvSpPr>
          <p:nvPr>
            <p:ph type="body" sz="quarter" idx="13"/>
          </p:nvPr>
        </p:nvSpPr>
        <p:spPr>
          <a:xfrm>
            <a:off x="587375" y="1592263"/>
            <a:ext cx="8107045" cy="4284662"/>
          </a:xfrm>
          <a:noFill/>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EDD2D006-1510-26AB-56B7-77BCBF63FA2E}"/>
              </a:ext>
            </a:extLst>
          </p:cNvPr>
          <p:cNvSpPr>
            <a:spLocks noGrp="1"/>
          </p:cNvSpPr>
          <p:nvPr>
            <p:ph type="title"/>
          </p:nvPr>
        </p:nvSpPr>
        <p:spPr>
          <a:xfrm>
            <a:off x="587375" y="476250"/>
            <a:ext cx="8107045" cy="1116014"/>
          </a:xfrm>
          <a:noFill/>
        </p:spPr>
        <p:txBody>
          <a:bodyPr/>
          <a:lstStyle/>
          <a:p>
            <a:r>
              <a:rPr lang="de-DE"/>
              <a:t>Mastertitelformat bearbeiten</a:t>
            </a:r>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352321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chmal) mit Hintergrund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BF0AB05-3C42-CD01-C306-DA02EF2A95EE}"/>
              </a:ext>
            </a:extLst>
          </p:cNvPr>
          <p:cNvSpPr>
            <a:spLocks noGrp="1"/>
          </p:cNvSpPr>
          <p:nvPr>
            <p:ph type="pic" sz="quarter" idx="14"/>
          </p:nvPr>
        </p:nvSpPr>
        <p:spPr>
          <a:xfrm>
            <a:off x="0" y="0"/>
            <a:ext cx="1219200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7" name="Textplatzhalter 6">
            <a:extLst>
              <a:ext uri="{FF2B5EF4-FFF2-40B4-BE49-F238E27FC236}">
                <a16:creationId xmlns:a16="http://schemas.microsoft.com/office/drawing/2014/main" id="{3CEAD212-464E-A0F5-E8C1-6543B8C9CF58}"/>
              </a:ext>
            </a:extLst>
          </p:cNvPr>
          <p:cNvSpPr>
            <a:spLocks noGrp="1"/>
          </p:cNvSpPr>
          <p:nvPr>
            <p:ph type="body" sz="quarter" idx="13"/>
          </p:nvPr>
        </p:nvSpPr>
        <p:spPr>
          <a:xfrm>
            <a:off x="587375" y="1234123"/>
            <a:ext cx="5775325" cy="4931727"/>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EDD2D006-1510-26AB-56B7-77BCBF63FA2E}"/>
              </a:ext>
            </a:extLst>
          </p:cNvPr>
          <p:cNvSpPr>
            <a:spLocks noGrp="1"/>
          </p:cNvSpPr>
          <p:nvPr>
            <p:ph type="title"/>
          </p:nvPr>
        </p:nvSpPr>
        <p:spPr>
          <a:xfrm>
            <a:off x="587375" y="11429"/>
            <a:ext cx="5775325" cy="1222693"/>
          </a:xfrm>
        </p:spPr>
        <p:txBody>
          <a:bodyPr tIns="432000"/>
          <a:lstStyle/>
          <a:p>
            <a:r>
              <a:rPr lang="de-DE"/>
              <a:t>Mastertitelformat bearbeiten</a:t>
            </a:r>
            <a:endParaRPr lang="de-DE" dirty="0"/>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410001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it Hintergrund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BF0AB05-3C42-CD01-C306-DA02EF2A95EE}"/>
              </a:ext>
            </a:extLst>
          </p:cNvPr>
          <p:cNvSpPr>
            <a:spLocks noGrp="1"/>
          </p:cNvSpPr>
          <p:nvPr>
            <p:ph type="pic" sz="quarter" idx="14"/>
          </p:nvPr>
        </p:nvSpPr>
        <p:spPr>
          <a:xfrm>
            <a:off x="0" y="0"/>
            <a:ext cx="1219200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EDD2D006-1510-26AB-56B7-77BCBF63FA2E}"/>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216258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BF0AB05-3C42-CD01-C306-DA02EF2A95EE}"/>
              </a:ext>
            </a:extLst>
          </p:cNvPr>
          <p:cNvSpPr>
            <a:spLocks noGrp="1"/>
          </p:cNvSpPr>
          <p:nvPr>
            <p:ph type="pic" sz="quarter" idx="14"/>
          </p:nvPr>
        </p:nvSpPr>
        <p:spPr>
          <a:xfrm>
            <a:off x="0" y="0"/>
            <a:ext cx="12192000" cy="6165850"/>
          </a:xfrm>
          <a:solidFill>
            <a:schemeClr val="bg2">
              <a:alpha val="95000"/>
            </a:schemeClr>
          </a:solidFill>
        </p:spPr>
        <p:txBody>
          <a:bodyPr lIns="0" rIns="0" anchor="ctr"/>
          <a:lstStyle>
            <a:lvl1pPr marL="0" indent="0" algn="ctr">
              <a:buNone/>
              <a:defRPr/>
            </a:lvl1pPr>
          </a:lstStyle>
          <a:p>
            <a:r>
              <a:rPr lang="de-DE"/>
              <a:t>Bild durch Klicken auf Symbol hinzufügen</a:t>
            </a:r>
          </a:p>
        </p:txBody>
      </p:sp>
      <p:sp>
        <p:nvSpPr>
          <p:cNvPr id="5" name="Fußzeilenplatzhalter 4">
            <a:extLst>
              <a:ext uri="{FF2B5EF4-FFF2-40B4-BE49-F238E27FC236}">
                <a16:creationId xmlns:a16="http://schemas.microsoft.com/office/drawing/2014/main" id="{4159A9F0-B7A5-27FC-5DA0-EA2B3584DAC8}"/>
              </a:ext>
            </a:extLst>
          </p:cNvPr>
          <p:cNvSpPr>
            <a:spLocks noGrp="1"/>
          </p:cNvSpPr>
          <p:nvPr>
            <p:ph type="ftr" sz="quarter" idx="11"/>
          </p:nvPr>
        </p:nvSpPr>
        <p:spPr/>
        <p:txBody>
          <a:bodyPr/>
          <a:lstStyle/>
          <a:p>
            <a:r>
              <a:rPr lang="de-DE"/>
              <a:t>Rechtliche Grundlagen ärztlichen Handelns</a:t>
            </a:r>
          </a:p>
        </p:txBody>
      </p:sp>
      <p:sp>
        <p:nvSpPr>
          <p:cNvPr id="6" name="Foliennummernplatzhalter 5">
            <a:extLst>
              <a:ext uri="{FF2B5EF4-FFF2-40B4-BE49-F238E27FC236}">
                <a16:creationId xmlns:a16="http://schemas.microsoft.com/office/drawing/2014/main" id="{B3A92701-89AC-E373-396A-02D6393D4ECC}"/>
              </a:ext>
            </a:extLst>
          </p:cNvPr>
          <p:cNvSpPr>
            <a:spLocks noGrp="1"/>
          </p:cNvSpPr>
          <p:nvPr>
            <p:ph type="sldNum" sz="quarter" idx="12"/>
          </p:nvPr>
        </p:nvSpPr>
        <p:spPr/>
        <p:txBody>
          <a:bodyPr/>
          <a:lstStyle/>
          <a:p>
            <a:fld id="{051519A4-F11A-4506-9273-BB8621689069}" type="slidenum">
              <a:rPr lang="de-DE" smtClean="0"/>
              <a:t>‹Nr.›</a:t>
            </a:fld>
            <a:endParaRPr lang="de-DE"/>
          </a:p>
        </p:txBody>
      </p:sp>
    </p:spTree>
    <p:extLst>
      <p:ext uri="{BB962C8B-B14F-4D97-AF65-F5344CB8AC3E}">
        <p14:creationId xmlns:p14="http://schemas.microsoft.com/office/powerpoint/2010/main" val="339431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42654CE-830D-4072-1C92-BE3E8A093F71}"/>
              </a:ext>
            </a:extLst>
          </p:cNvPr>
          <p:cNvSpPr>
            <a:spLocks noGrp="1"/>
          </p:cNvSpPr>
          <p:nvPr>
            <p:ph type="body" idx="1"/>
          </p:nvPr>
        </p:nvSpPr>
        <p:spPr>
          <a:xfrm>
            <a:off x="587375" y="1592264"/>
            <a:ext cx="11017250" cy="4284662"/>
          </a:xfrm>
          <a:prstGeom prst="rect">
            <a:avLst/>
          </a:prstGeom>
          <a:solidFill>
            <a:schemeClr val="bg1">
              <a:alpha val="95000"/>
            </a:schemeClr>
          </a:solidFill>
        </p:spPr>
        <p:txBody>
          <a:bodyPr vert="horz" lIns="504000" tIns="0" rIns="50400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Rechteck 12">
            <a:extLst>
              <a:ext uri="{FF2B5EF4-FFF2-40B4-BE49-F238E27FC236}">
                <a16:creationId xmlns:a16="http://schemas.microsoft.com/office/drawing/2014/main" id="{0A944FDE-FB28-E46C-3AFF-F9D828FD2A9B}"/>
              </a:ext>
            </a:extLst>
          </p:cNvPr>
          <p:cNvSpPr/>
          <p:nvPr userDrawn="1"/>
        </p:nvSpPr>
        <p:spPr>
          <a:xfrm>
            <a:off x="0" y="6165850"/>
            <a:ext cx="12192000" cy="69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solidFill>
                <a:schemeClr val="bg1"/>
              </a:solidFill>
            </a:endParaRPr>
          </a:p>
        </p:txBody>
      </p:sp>
      <p:sp>
        <p:nvSpPr>
          <p:cNvPr id="2" name="Titelplatzhalter 1">
            <a:extLst>
              <a:ext uri="{FF2B5EF4-FFF2-40B4-BE49-F238E27FC236}">
                <a16:creationId xmlns:a16="http://schemas.microsoft.com/office/drawing/2014/main" id="{7D1FC667-738D-B035-AF29-25EEC339B85F}"/>
              </a:ext>
            </a:extLst>
          </p:cNvPr>
          <p:cNvSpPr>
            <a:spLocks noGrp="1"/>
          </p:cNvSpPr>
          <p:nvPr>
            <p:ph type="title"/>
          </p:nvPr>
        </p:nvSpPr>
        <p:spPr>
          <a:xfrm>
            <a:off x="587375" y="476250"/>
            <a:ext cx="11017250" cy="1116014"/>
          </a:xfrm>
          <a:prstGeom prst="rect">
            <a:avLst/>
          </a:prstGeom>
          <a:solidFill>
            <a:schemeClr val="bg1">
              <a:alpha val="95000"/>
            </a:schemeClr>
          </a:solidFill>
        </p:spPr>
        <p:txBody>
          <a:bodyPr vert="horz" lIns="504000" tIns="324000" rIns="504000" bIns="0" rtlCol="0" anchor="t" anchorCtr="0">
            <a:noAutofit/>
          </a:bodyPr>
          <a:lstStyle/>
          <a:p>
            <a:r>
              <a:rPr lang="de-DE" dirty="0"/>
              <a:t>Mastertitelformat bearbeiten</a:t>
            </a:r>
          </a:p>
        </p:txBody>
      </p:sp>
      <p:sp>
        <p:nvSpPr>
          <p:cNvPr id="5" name="Fußzeilenplatzhalter 4">
            <a:extLst>
              <a:ext uri="{FF2B5EF4-FFF2-40B4-BE49-F238E27FC236}">
                <a16:creationId xmlns:a16="http://schemas.microsoft.com/office/drawing/2014/main" id="{EEE2A375-D777-C63E-F3C5-B1A9976E9B07}"/>
              </a:ext>
            </a:extLst>
          </p:cNvPr>
          <p:cNvSpPr>
            <a:spLocks noGrp="1"/>
          </p:cNvSpPr>
          <p:nvPr>
            <p:ph type="ftr" sz="quarter" idx="3"/>
          </p:nvPr>
        </p:nvSpPr>
        <p:spPr>
          <a:xfrm>
            <a:off x="1092200" y="6341110"/>
            <a:ext cx="5163820" cy="365125"/>
          </a:xfrm>
          <a:prstGeom prst="rect">
            <a:avLst/>
          </a:prstGeom>
        </p:spPr>
        <p:txBody>
          <a:bodyPr vert="horz" wrap="square" lIns="0" tIns="0" rIns="0" bIns="0" rtlCol="0" anchor="ctr" anchorCtr="0">
            <a:noAutofit/>
          </a:bodyPr>
          <a:lstStyle>
            <a:lvl1pPr algn="l">
              <a:defRPr sz="1200" b="1">
                <a:solidFill>
                  <a:schemeClr val="bg1"/>
                </a:solidFill>
              </a:defRPr>
            </a:lvl1pPr>
          </a:lstStyle>
          <a:p>
            <a:r>
              <a:rPr lang="de-DE"/>
              <a:t>Rechtliche Grundlagen ärztlichen Handelns</a:t>
            </a:r>
            <a:endParaRPr lang="de-DE" dirty="0"/>
          </a:p>
        </p:txBody>
      </p:sp>
      <p:sp>
        <p:nvSpPr>
          <p:cNvPr id="6" name="Foliennummernplatzhalter 5">
            <a:extLst>
              <a:ext uri="{FF2B5EF4-FFF2-40B4-BE49-F238E27FC236}">
                <a16:creationId xmlns:a16="http://schemas.microsoft.com/office/drawing/2014/main" id="{3AE9185C-B7A9-AD43-9812-7A1E30420540}"/>
              </a:ext>
            </a:extLst>
          </p:cNvPr>
          <p:cNvSpPr>
            <a:spLocks noGrp="1"/>
          </p:cNvSpPr>
          <p:nvPr>
            <p:ph type="sldNum" sz="quarter" idx="4"/>
          </p:nvPr>
        </p:nvSpPr>
        <p:spPr>
          <a:xfrm>
            <a:off x="6362700" y="6341110"/>
            <a:ext cx="876300" cy="365125"/>
          </a:xfrm>
          <a:prstGeom prst="rect">
            <a:avLst/>
          </a:prstGeom>
        </p:spPr>
        <p:txBody>
          <a:bodyPr vert="horz" wrap="none" lIns="0" tIns="0" rIns="0" bIns="0" rtlCol="0" anchor="ctr" anchorCtr="0">
            <a:noAutofit/>
          </a:bodyPr>
          <a:lstStyle>
            <a:lvl1pPr algn="l">
              <a:defRPr sz="1200">
                <a:solidFill>
                  <a:schemeClr val="bg1"/>
                </a:solidFill>
              </a:defRPr>
            </a:lvl1pPr>
          </a:lstStyle>
          <a:p>
            <a:fld id="{051519A4-F11A-4506-9273-BB8621689069}" type="slidenum">
              <a:rPr lang="de-DE" smtClean="0"/>
              <a:pPr/>
              <a:t>‹Nr.›</a:t>
            </a:fld>
            <a:endParaRPr lang="de-DE" dirty="0"/>
          </a:p>
        </p:txBody>
      </p:sp>
      <p:pic>
        <p:nvPicPr>
          <p:cNvPr id="12" name="Grafik 11">
            <a:extLst>
              <a:ext uri="{FF2B5EF4-FFF2-40B4-BE49-F238E27FC236}">
                <a16:creationId xmlns:a16="http://schemas.microsoft.com/office/drawing/2014/main" id="{8D7A53B8-6734-CD88-E171-5A713925818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01777" y="6405079"/>
            <a:ext cx="1435612" cy="340529"/>
          </a:xfrm>
          <a:prstGeom prst="rect">
            <a:avLst/>
          </a:prstGeom>
        </p:spPr>
      </p:pic>
    </p:spTree>
    <p:extLst>
      <p:ext uri="{BB962C8B-B14F-4D97-AF65-F5344CB8AC3E}">
        <p14:creationId xmlns:p14="http://schemas.microsoft.com/office/powerpoint/2010/main" val="426478970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4" r:id="rId4"/>
    <p:sldLayoutId id="2147483656" r:id="rId5"/>
    <p:sldLayoutId id="2147483662" r:id="rId6"/>
    <p:sldLayoutId id="2147483660" r:id="rId7"/>
    <p:sldLayoutId id="2147483657" r:id="rId8"/>
    <p:sldLayoutId id="2147483659" r:id="rId9"/>
    <p:sldLayoutId id="2147483655" r:id="rId10"/>
    <p:sldLayoutId id="2147483661" r:id="rId11"/>
    <p:sldLayoutId id="2147483663" r:id="rId12"/>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58775" indent="-176213"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41338" indent="-182563"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715963" indent="-174625"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898525" indent="-182563"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884" userDrawn="1">
          <p15:clr>
            <a:srgbClr val="F26B43"/>
          </p15:clr>
        </p15:guide>
        <p15:guide id="3" orient="horz" pos="3702" userDrawn="1">
          <p15:clr>
            <a:srgbClr val="F26B43"/>
          </p15:clr>
        </p15:guide>
        <p15:guide id="4" orient="horz" pos="300" userDrawn="1">
          <p15:clr>
            <a:srgbClr val="F26B43"/>
          </p15:clr>
        </p15:guide>
        <p15:guide id="5" pos="7310" userDrawn="1">
          <p15:clr>
            <a:srgbClr val="F26B43"/>
          </p15:clr>
        </p15:guide>
        <p15:guide id="6" orient="horz" pos="1003" userDrawn="1">
          <p15:clr>
            <a:srgbClr val="F26B43"/>
          </p15:clr>
        </p15:guide>
        <p15:guide id="7" pos="688" userDrawn="1">
          <p15:clr>
            <a:srgbClr val="F26B43"/>
          </p15:clr>
        </p15:guide>
        <p15:guide id="8" pos="6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fif"/></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2.jfif"/><Relationship Id="rId4" Type="http://schemas.openxmlformats.org/officeDocument/2006/relationships/image" Target="../media/image11.jf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B1467B94-AE95-9289-CF94-238EB529C15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955" b="2956"/>
          <a:stretch/>
        </p:blipFill>
        <p:spPr>
          <a:xfrm>
            <a:off x="0" y="0"/>
            <a:ext cx="12192000" cy="6165850"/>
          </a:xfrm>
          <a:noFill/>
        </p:spPr>
      </p:pic>
      <p:sp>
        <p:nvSpPr>
          <p:cNvPr id="2" name="Titel 1">
            <a:extLst>
              <a:ext uri="{FF2B5EF4-FFF2-40B4-BE49-F238E27FC236}">
                <a16:creationId xmlns:a16="http://schemas.microsoft.com/office/drawing/2014/main" id="{AC8EB770-148A-1680-D9A3-6A34BEFD5BDC}"/>
              </a:ext>
            </a:extLst>
          </p:cNvPr>
          <p:cNvSpPr>
            <a:spLocks noGrp="1"/>
          </p:cNvSpPr>
          <p:nvPr>
            <p:ph type="ctrTitle"/>
          </p:nvPr>
        </p:nvSpPr>
        <p:spPr>
          <a:xfrm>
            <a:off x="587375" y="1592263"/>
            <a:ext cx="11017250" cy="2172017"/>
          </a:xfrm>
        </p:spPr>
        <p:txBody>
          <a:bodyPr anchor="t">
            <a:normAutofit fontScale="90000"/>
          </a:bodyPr>
          <a:lstStyle/>
          <a:p>
            <a:pPr algn="ctr"/>
            <a:r>
              <a:rPr lang="de-DE" sz="3600" dirty="0"/>
              <a:t>Dokumentation im Arzthaftungsprozess</a:t>
            </a:r>
            <a:br>
              <a:rPr lang="de-DE" sz="3600" dirty="0"/>
            </a:br>
            <a:r>
              <a:rPr lang="de-DE" sz="3600" dirty="0"/>
              <a:t>- Dokumentation aus Sicht des Ärzteanwalts -</a:t>
            </a:r>
            <a:br>
              <a:rPr lang="de-DE" sz="3600" dirty="0"/>
            </a:br>
            <a:br>
              <a:rPr lang="de-DE" sz="3600" dirty="0"/>
            </a:br>
            <a:r>
              <a:rPr lang="de-DE" sz="3600" b="0" dirty="0"/>
              <a:t>34. Kölner Symposium l 25. November 2023</a:t>
            </a:r>
            <a:br>
              <a:rPr lang="de-DE" sz="3600" b="0" dirty="0"/>
            </a:br>
            <a:endParaRPr lang="de-DE" sz="3600" dirty="0"/>
          </a:p>
        </p:txBody>
      </p:sp>
      <p:sp>
        <p:nvSpPr>
          <p:cNvPr id="3" name="Untertitel 2">
            <a:extLst>
              <a:ext uri="{FF2B5EF4-FFF2-40B4-BE49-F238E27FC236}">
                <a16:creationId xmlns:a16="http://schemas.microsoft.com/office/drawing/2014/main" id="{AA0DA11B-C453-8506-1248-7650C8963F18}"/>
              </a:ext>
            </a:extLst>
          </p:cNvPr>
          <p:cNvSpPr>
            <a:spLocks noGrp="1"/>
          </p:cNvSpPr>
          <p:nvPr>
            <p:ph type="subTitle" idx="1"/>
          </p:nvPr>
        </p:nvSpPr>
        <p:spPr>
          <a:xfrm>
            <a:off x="587375" y="3764280"/>
            <a:ext cx="11017250" cy="1767840"/>
          </a:xfrm>
        </p:spPr>
        <p:txBody>
          <a:bodyPr anchor="t">
            <a:normAutofit/>
          </a:bodyPr>
          <a:lstStyle/>
          <a:p>
            <a:pPr marL="0" marR="0" lvl="0" indent="0" defTabSz="914400" rtl="0" eaLnBrk="1" fontAlgn="auto" latinLnBrk="0" hangingPunct="1">
              <a:lnSpc>
                <a:spcPct val="90000"/>
              </a:lnSpc>
              <a:spcBef>
                <a:spcPts val="0"/>
              </a:spcBef>
              <a:spcAft>
                <a:spcPts val="600"/>
              </a:spcAft>
              <a:buClr>
                <a:srgbClr val="CD0820"/>
              </a:buClr>
              <a:buSzTx/>
              <a:buFont typeface="Arial" panose="020B0604020202020204" pitchFamily="34" charset="0"/>
              <a:buNone/>
              <a:tabLst/>
              <a:defRPr/>
            </a:pPr>
            <a:r>
              <a:rPr kumimoji="0" lang="de-DE" sz="2000" b="1" i="0" u="none" strike="noStrike" kern="1200" cap="none" spc="0" normalizeH="0" baseline="0" noProof="0" dirty="0">
                <a:ln>
                  <a:noFill/>
                </a:ln>
                <a:effectLst/>
                <a:uLnTx/>
                <a:uFillTx/>
              </a:rPr>
              <a:t>Rechtsanwalt Dr. Max Middendorf</a:t>
            </a:r>
          </a:p>
          <a:p>
            <a:pPr marL="0" marR="0" lvl="0" indent="0" defTabSz="914400" rtl="0" eaLnBrk="1" fontAlgn="auto" latinLnBrk="0" hangingPunct="1">
              <a:lnSpc>
                <a:spcPct val="90000"/>
              </a:lnSpc>
              <a:spcBef>
                <a:spcPts val="0"/>
              </a:spcBef>
              <a:spcAft>
                <a:spcPts val="600"/>
              </a:spcAft>
              <a:buClr>
                <a:srgbClr val="CD0820"/>
              </a:buClr>
              <a:buSzTx/>
              <a:buFont typeface="Arial" panose="020B0604020202020204" pitchFamily="34" charset="0"/>
              <a:buNone/>
              <a:tabLst/>
              <a:defRPr/>
            </a:pPr>
            <a:r>
              <a:rPr kumimoji="0" lang="de-DE" sz="2000" b="0" i="0" u="none" strike="noStrike" kern="1200" cap="none" spc="0" normalizeH="0" baseline="0" noProof="0" dirty="0">
                <a:ln>
                  <a:noFill/>
                </a:ln>
                <a:effectLst/>
                <a:uLnTx/>
                <a:uFillTx/>
              </a:rPr>
              <a:t>Fachanwalt für Medizinrecht </a:t>
            </a:r>
          </a:p>
          <a:p>
            <a:pPr marL="0" marR="0" lvl="0" indent="0" defTabSz="914400" rtl="0" eaLnBrk="1" fontAlgn="auto" latinLnBrk="0" hangingPunct="1">
              <a:lnSpc>
                <a:spcPct val="90000"/>
              </a:lnSpc>
              <a:spcBef>
                <a:spcPts val="0"/>
              </a:spcBef>
              <a:spcAft>
                <a:spcPts val="600"/>
              </a:spcAft>
              <a:buClr>
                <a:srgbClr val="CD0820"/>
              </a:buClr>
              <a:buSzTx/>
              <a:buFont typeface="Arial" panose="020B0604020202020204" pitchFamily="34" charset="0"/>
              <a:buNone/>
              <a:tabLst/>
              <a:defRPr/>
            </a:pPr>
            <a:r>
              <a:rPr lang="de-DE" sz="2000" dirty="0"/>
              <a:t>Lehrbeauftragter an der Universität Münster</a:t>
            </a:r>
            <a:endParaRPr kumimoji="0" lang="de-DE" sz="2000" b="0" i="0" u="none" strike="noStrike" kern="1200" cap="none" spc="0" normalizeH="0" baseline="0" noProof="0" dirty="0">
              <a:ln>
                <a:noFill/>
              </a:ln>
              <a:effectLst/>
              <a:uLnTx/>
              <a:uFillTx/>
            </a:endParaRPr>
          </a:p>
        </p:txBody>
      </p:sp>
      <p:sp>
        <p:nvSpPr>
          <p:cNvPr id="4" name="Fußzeilenplatzhalter 3">
            <a:extLst>
              <a:ext uri="{FF2B5EF4-FFF2-40B4-BE49-F238E27FC236}">
                <a16:creationId xmlns:a16="http://schemas.microsoft.com/office/drawing/2014/main" id="{4DB313F7-84DB-EDF5-FA63-6A433CD58B3B}"/>
              </a:ext>
            </a:extLst>
          </p:cNvPr>
          <p:cNvSpPr>
            <a:spLocks noGrp="1"/>
          </p:cNvSpPr>
          <p:nvPr>
            <p:ph type="ftr" sz="quarter" idx="11"/>
          </p:nvPr>
        </p:nvSpPr>
        <p:spPr>
          <a:xfrm>
            <a:off x="1092200" y="6341110"/>
            <a:ext cx="5163820" cy="365125"/>
          </a:xfrm>
        </p:spPr>
        <p:txBody>
          <a:bodyPr wrap="square" anchor="ctr">
            <a:normAutofit/>
          </a:bodyPr>
          <a:lstStyle/>
          <a:p>
            <a:pPr>
              <a:spcAft>
                <a:spcPts val="600"/>
              </a:spcAft>
            </a:pPr>
            <a:r>
              <a:rPr lang="de-DE" dirty="0"/>
              <a:t>Dokumentation aus Sicht des Ärzteanwalts </a:t>
            </a:r>
          </a:p>
        </p:txBody>
      </p:sp>
      <p:sp>
        <p:nvSpPr>
          <p:cNvPr id="5" name="Foliennummernplatzhalter 4">
            <a:extLst>
              <a:ext uri="{FF2B5EF4-FFF2-40B4-BE49-F238E27FC236}">
                <a16:creationId xmlns:a16="http://schemas.microsoft.com/office/drawing/2014/main" id="{AFD47479-4CF3-759F-F100-EDA457938ACB}"/>
              </a:ext>
            </a:extLst>
          </p:cNvPr>
          <p:cNvSpPr>
            <a:spLocks noGrp="1"/>
          </p:cNvSpPr>
          <p:nvPr>
            <p:ph type="sldNum" sz="quarter" idx="12"/>
          </p:nvPr>
        </p:nvSpPr>
        <p:spPr>
          <a:xfrm>
            <a:off x="6362700" y="6341110"/>
            <a:ext cx="876300" cy="365125"/>
          </a:xfrm>
        </p:spPr>
        <p:txBody>
          <a:bodyPr wrap="none" anchor="ctr">
            <a:normAutofit/>
          </a:bodyPr>
          <a:lstStyle/>
          <a:p>
            <a:pPr>
              <a:spcAft>
                <a:spcPts val="600"/>
              </a:spcAft>
            </a:pPr>
            <a:fld id="{051519A4-F11A-4506-9273-BB8621689069}" type="slidenum">
              <a:rPr lang="de-DE" smtClean="0"/>
              <a:pPr>
                <a:spcAft>
                  <a:spcPts val="600"/>
                </a:spcAft>
              </a:pPr>
              <a:t>1</a:t>
            </a:fld>
            <a:endParaRPr lang="de-DE"/>
          </a:p>
        </p:txBody>
      </p:sp>
      <p:sp>
        <p:nvSpPr>
          <p:cNvPr id="29" name="Text Placeholder 6">
            <a:extLst>
              <a:ext uri="{FF2B5EF4-FFF2-40B4-BE49-F238E27FC236}">
                <a16:creationId xmlns:a16="http://schemas.microsoft.com/office/drawing/2014/main" id="{43C4E8B1-3E8D-B2AC-73CB-5666D66C1A14}"/>
              </a:ext>
            </a:extLst>
          </p:cNvPr>
          <p:cNvSpPr>
            <a:spLocks noGrp="1"/>
          </p:cNvSpPr>
          <p:nvPr>
            <p:ph type="body" sz="quarter" idx="15"/>
          </p:nvPr>
        </p:nvSpPr>
        <p:spPr>
          <a:xfrm>
            <a:off x="601664" y="416705"/>
            <a:ext cx="3146400" cy="745200"/>
          </a:xfrm>
        </p:spPr>
        <p:txBody>
          <a:bodyPr/>
          <a:lstStyle/>
          <a:p>
            <a:endParaRPr lang="en-US"/>
          </a:p>
        </p:txBody>
      </p:sp>
      <p:sp>
        <p:nvSpPr>
          <p:cNvPr id="31" name="Text Placeholder 7">
            <a:extLst>
              <a:ext uri="{FF2B5EF4-FFF2-40B4-BE49-F238E27FC236}">
                <a16:creationId xmlns:a16="http://schemas.microsoft.com/office/drawing/2014/main" id="{50874ACC-EC5B-C7A3-5EEE-BD4747C1A263}"/>
              </a:ext>
            </a:extLst>
          </p:cNvPr>
          <p:cNvSpPr>
            <a:spLocks noGrp="1"/>
          </p:cNvSpPr>
          <p:nvPr>
            <p:ph type="body" sz="quarter" idx="16"/>
          </p:nvPr>
        </p:nvSpPr>
        <p:spPr>
          <a:xfrm>
            <a:off x="1617980" y="5532120"/>
            <a:ext cx="4251960" cy="182881"/>
          </a:xfrm>
        </p:spPr>
        <p:txBody>
          <a:bodyPr/>
          <a:lstStyle/>
          <a:p>
            <a:endParaRPr lang="en-US"/>
          </a:p>
        </p:txBody>
      </p:sp>
    </p:spTree>
    <p:extLst>
      <p:ext uri="{BB962C8B-B14F-4D97-AF65-F5344CB8AC3E}">
        <p14:creationId xmlns:p14="http://schemas.microsoft.com/office/powerpoint/2010/main" val="39690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1218EE13-38B2-2BC7-9A8F-DDBA3D9CC9D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7" b="12127"/>
          <a:stretch/>
        </p:blipFill>
        <p:spPr>
          <a:xfrm>
            <a:off x="0" y="0"/>
            <a:ext cx="12192000" cy="6165850"/>
          </a:xfrm>
          <a:prstGeom prst="rect">
            <a:avLst/>
          </a:prstGeom>
        </p:spPr>
      </p:pic>
      <p:sp>
        <p:nvSpPr>
          <p:cNvPr id="3" name="Titel 2">
            <a:extLst>
              <a:ext uri="{FF2B5EF4-FFF2-40B4-BE49-F238E27FC236}">
                <a16:creationId xmlns:a16="http://schemas.microsoft.com/office/drawing/2014/main" id="{08E48A72-5DD0-57C5-F2E1-2D14515B34EF}"/>
              </a:ext>
            </a:extLst>
          </p:cNvPr>
          <p:cNvSpPr>
            <a:spLocks noGrp="1"/>
          </p:cNvSpPr>
          <p:nvPr>
            <p:ph type="title"/>
          </p:nvPr>
        </p:nvSpPr>
        <p:spPr/>
        <p:txBody>
          <a:bodyPr/>
          <a:lstStyle/>
          <a:p>
            <a:r>
              <a:rPr lang="de-DE" dirty="0"/>
              <a:t>Konkretisierung in der Rechtsprechung.</a:t>
            </a:r>
          </a:p>
        </p:txBody>
      </p:sp>
      <p:sp>
        <p:nvSpPr>
          <p:cNvPr id="4" name="Fußzeilenplatzhalter 3">
            <a:extLst>
              <a:ext uri="{FF2B5EF4-FFF2-40B4-BE49-F238E27FC236}">
                <a16:creationId xmlns:a16="http://schemas.microsoft.com/office/drawing/2014/main" id="{76F67689-9478-91D8-30DD-82CC5081E0BF}"/>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EBF6FFE-89CB-E6FF-9FAE-B8DC06C181C9}"/>
              </a:ext>
            </a:extLst>
          </p:cNvPr>
          <p:cNvSpPr>
            <a:spLocks noGrp="1"/>
          </p:cNvSpPr>
          <p:nvPr>
            <p:ph type="sldNum" sz="quarter" idx="12"/>
          </p:nvPr>
        </p:nvSpPr>
        <p:spPr/>
        <p:txBody>
          <a:bodyPr/>
          <a:lstStyle/>
          <a:p>
            <a:fld id="{051519A4-F11A-4506-9273-BB8621689069}" type="slidenum">
              <a:rPr lang="de-DE" smtClean="0"/>
              <a:t>10</a:t>
            </a:fld>
            <a:endParaRPr lang="de-DE"/>
          </a:p>
        </p:txBody>
      </p:sp>
    </p:spTree>
    <p:extLst>
      <p:ext uri="{BB962C8B-B14F-4D97-AF65-F5344CB8AC3E}">
        <p14:creationId xmlns:p14="http://schemas.microsoft.com/office/powerpoint/2010/main" val="314709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7" b="12127"/>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0" indent="0" defTabSz="540000">
              <a:spcBef>
                <a:spcPts val="600"/>
              </a:spcBef>
              <a:spcAft>
                <a:spcPts val="600"/>
              </a:spcAft>
              <a:buNone/>
            </a:pPr>
            <a:r>
              <a:rPr lang="de-DE" sz="2400" b="1" dirty="0"/>
              <a:t>Vermutung der Richtigkeit</a:t>
            </a:r>
          </a:p>
          <a:p>
            <a:pPr defTabSz="540000">
              <a:spcBef>
                <a:spcPts val="600"/>
              </a:spcBef>
              <a:spcAft>
                <a:spcPts val="600"/>
              </a:spcAft>
            </a:pPr>
            <a:r>
              <a:rPr lang="de-DE" sz="2400" b="1" dirty="0"/>
              <a:t>Negative</a:t>
            </a:r>
            <a:r>
              <a:rPr lang="de-DE" sz="2400" dirty="0"/>
              <a:t> Wirkung – gesetzlich wie dargestellt geregelt. </a:t>
            </a:r>
          </a:p>
          <a:p>
            <a:pPr defTabSz="540000">
              <a:spcBef>
                <a:spcPts val="600"/>
              </a:spcBef>
              <a:spcAft>
                <a:spcPts val="600"/>
              </a:spcAft>
            </a:pPr>
            <a:r>
              <a:rPr lang="de-DE" sz="2400" b="1" dirty="0"/>
              <a:t>Positive</a:t>
            </a:r>
            <a:r>
              <a:rPr lang="de-DE" sz="2400" dirty="0"/>
              <a:t> Wirkung: seit jeher anerkannt.</a:t>
            </a:r>
          </a:p>
          <a:p>
            <a:pPr marL="182562" lvl="1" indent="0" algn="just" defTabSz="540000">
              <a:spcAft>
                <a:spcPts val="600"/>
              </a:spcAft>
              <a:buNone/>
            </a:pPr>
            <a:r>
              <a:rPr lang="de-DE" sz="2200" dirty="0"/>
              <a:t>Einer ordnungsgemäßen Dokumentation kann bis zum Beweis des Gegenteils Glauben geschenkt werden (OLG Oldenburg, Urteil vom 28.02.2007, 5 U 147/05; OLG Naumburg, Urteil vom 16.04.2015, 1 U 119/13; OLG Frankfurt am Main, Urteil vom 18.12.2014 - 22 U 57/12).</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de-DE" dirty="0"/>
              <a:t>Konkretisierung in der Rechtsprechung.</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11</a:t>
            </a:fld>
            <a:endParaRPr lang="de-DE"/>
          </a:p>
        </p:txBody>
      </p:sp>
    </p:spTree>
    <p:extLst>
      <p:ext uri="{BB962C8B-B14F-4D97-AF65-F5344CB8AC3E}">
        <p14:creationId xmlns:p14="http://schemas.microsoft.com/office/powerpoint/2010/main" val="10412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7" b="12127"/>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0" indent="0" defTabSz="540000">
              <a:spcBef>
                <a:spcPts val="600"/>
              </a:spcBef>
              <a:spcAft>
                <a:spcPts val="600"/>
              </a:spcAft>
              <a:buNone/>
            </a:pPr>
            <a:r>
              <a:rPr lang="de-DE" sz="2400" b="1" dirty="0"/>
              <a:t>Vermutung der Richtigkeit</a:t>
            </a:r>
          </a:p>
          <a:p>
            <a:pPr marL="0" indent="0" defTabSz="540000">
              <a:spcBef>
                <a:spcPts val="600"/>
              </a:spcBef>
              <a:spcAft>
                <a:spcPts val="600"/>
              </a:spcAft>
              <a:buNone/>
            </a:pPr>
            <a:r>
              <a:rPr lang="de-DE" sz="2400" b="1" dirty="0"/>
              <a:t>BGH, Urteil vom 27.04.2021 - VI ZR 84/19</a:t>
            </a:r>
          </a:p>
          <a:p>
            <a:pPr defTabSz="540000">
              <a:spcBef>
                <a:spcPts val="600"/>
              </a:spcBef>
              <a:spcAft>
                <a:spcPts val="600"/>
              </a:spcAft>
            </a:pPr>
            <a:r>
              <a:rPr lang="de-DE" sz="2400" dirty="0"/>
              <a:t>Gilt im Grundsatz auch für </a:t>
            </a:r>
            <a:r>
              <a:rPr lang="de-DE" sz="2400" b="1" dirty="0"/>
              <a:t>elektronische Dokumentation</a:t>
            </a:r>
            <a:r>
              <a:rPr lang="de-DE" sz="2400" dirty="0"/>
              <a:t>.</a:t>
            </a:r>
          </a:p>
          <a:p>
            <a:pPr defTabSz="540000">
              <a:spcBef>
                <a:spcPts val="600"/>
              </a:spcBef>
              <a:spcAft>
                <a:spcPts val="600"/>
              </a:spcAft>
            </a:pPr>
            <a:r>
              <a:rPr lang="de-DE" sz="2400" dirty="0"/>
              <a:t>Aber: § 630f Abs. 1 Satz 2 und 3 BGB: muss </a:t>
            </a:r>
            <a:r>
              <a:rPr lang="de-DE" sz="2400" b="1" dirty="0"/>
              <a:t>änderungsfest</a:t>
            </a:r>
            <a:r>
              <a:rPr lang="de-DE" sz="2400" dirty="0"/>
              <a:t> sein.</a:t>
            </a:r>
          </a:p>
          <a:p>
            <a:pPr defTabSz="540000">
              <a:spcBef>
                <a:spcPts val="600"/>
              </a:spcBef>
              <a:spcAft>
                <a:spcPts val="600"/>
              </a:spcAft>
            </a:pPr>
            <a:r>
              <a:rPr lang="de-DE" sz="2400" dirty="0"/>
              <a:t>Nicht gänzlich unbeachtlich, aber „auch keine positive Indizwirkung dahingehend zu, dass die dokumentierte Maßnahme von dem Behandelnden tatsächlich getroffen worden ist“.</a:t>
            </a:r>
          </a:p>
          <a:p>
            <a:pPr defTabSz="540000">
              <a:spcBef>
                <a:spcPts val="600"/>
              </a:spcBef>
              <a:spcAft>
                <a:spcPts val="600"/>
              </a:spcAft>
            </a:pPr>
            <a:r>
              <a:rPr lang="de-DE" sz="2400" dirty="0"/>
              <a:t>Ist bei fehlender Veränderungssicherheit der kritischen Würdigung zu unterziehen (§ 286 ZPO).</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de-DE" dirty="0"/>
              <a:t>Konkretisierung in der Rechtsprechung.</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12</a:t>
            </a:fld>
            <a:endParaRPr lang="de-DE"/>
          </a:p>
        </p:txBody>
      </p:sp>
    </p:spTree>
    <p:extLst>
      <p:ext uri="{BB962C8B-B14F-4D97-AF65-F5344CB8AC3E}">
        <p14:creationId xmlns:p14="http://schemas.microsoft.com/office/powerpoint/2010/main" val="32943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7" b="12127"/>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0" indent="0" defTabSz="540000">
              <a:spcBef>
                <a:spcPts val="600"/>
              </a:spcBef>
              <a:spcAft>
                <a:spcPts val="600"/>
              </a:spcAft>
              <a:buNone/>
            </a:pPr>
            <a:r>
              <a:rPr lang="de-DE" sz="2400" b="1" dirty="0"/>
              <a:t>Medizinischer Bezug</a:t>
            </a:r>
          </a:p>
          <a:p>
            <a:pPr marL="0" indent="0" defTabSz="540000">
              <a:spcBef>
                <a:spcPts val="600"/>
              </a:spcBef>
              <a:spcAft>
                <a:spcPts val="600"/>
              </a:spcAft>
              <a:buNone/>
            </a:pPr>
            <a:r>
              <a:rPr lang="de-DE" sz="2400" b="1" dirty="0"/>
              <a:t>BGH, Urteil vom 27.04.2021 - VI ZR 84/19</a:t>
            </a:r>
          </a:p>
          <a:p>
            <a:pPr marL="0" indent="0" algn="just" defTabSz="540000">
              <a:spcBef>
                <a:spcPts val="600"/>
              </a:spcBef>
              <a:spcAft>
                <a:spcPts val="600"/>
              </a:spcAft>
              <a:buNone/>
            </a:pPr>
            <a:r>
              <a:rPr lang="de-DE" sz="2400" dirty="0"/>
              <a:t>„Der </a:t>
            </a:r>
            <a:r>
              <a:rPr lang="de-DE" sz="2400" b="1" dirty="0"/>
              <a:t>Umfang der Dokumentationspflicht </a:t>
            </a:r>
            <a:r>
              <a:rPr lang="de-DE" sz="2400" dirty="0"/>
              <a:t>ergibt sich aus § 630f Abs. 2 BGB. Eine Dokumentation, die aus </a:t>
            </a:r>
            <a:r>
              <a:rPr lang="de-DE" sz="2400" b="1" dirty="0"/>
              <a:t>medizinischer Sicht </a:t>
            </a:r>
            <a:r>
              <a:rPr lang="de-DE" sz="2400" dirty="0"/>
              <a:t>nicht erforderlich ist, ist auch aus Rechtsgründen nicht geboten.“ (Leitsatz)</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de-DE" dirty="0"/>
              <a:t>Konkretisierung in der Rechtsprechung.</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13</a:t>
            </a:fld>
            <a:endParaRPr lang="de-DE"/>
          </a:p>
        </p:txBody>
      </p:sp>
    </p:spTree>
    <p:extLst>
      <p:ext uri="{BB962C8B-B14F-4D97-AF65-F5344CB8AC3E}">
        <p14:creationId xmlns:p14="http://schemas.microsoft.com/office/powerpoint/2010/main" val="76285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7" b="12127"/>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0" indent="0" defTabSz="540000">
              <a:spcBef>
                <a:spcPts val="600"/>
              </a:spcBef>
              <a:spcAft>
                <a:spcPts val="600"/>
              </a:spcAft>
              <a:buNone/>
            </a:pPr>
            <a:r>
              <a:rPr lang="de-DE" sz="2400" b="1" dirty="0"/>
              <a:t>Exkurs: Auch bzgl. der Aufklärung – Rechtsfolgen?</a:t>
            </a:r>
          </a:p>
          <a:p>
            <a:pPr defTabSz="540000">
              <a:spcBef>
                <a:spcPts val="600"/>
              </a:spcBef>
              <a:spcAft>
                <a:spcPts val="600"/>
              </a:spcAft>
            </a:pPr>
            <a:r>
              <a:rPr lang="de-DE" sz="2400" dirty="0"/>
              <a:t>Wortlaut § 630f Abs. 2 BGB: „ […] Einwilligungen und Aufklärungen“</a:t>
            </a:r>
          </a:p>
          <a:p>
            <a:pPr defTabSz="540000">
              <a:spcBef>
                <a:spcPts val="600"/>
              </a:spcBef>
              <a:spcAft>
                <a:spcPts val="600"/>
              </a:spcAft>
            </a:pPr>
            <a:r>
              <a:rPr lang="de-DE" sz="2400" dirty="0"/>
              <a:t>Nach BGH NJW 1985, 1399 noch „keine Schriftform“</a:t>
            </a:r>
          </a:p>
          <a:p>
            <a:pPr defTabSz="540000">
              <a:spcBef>
                <a:spcPts val="600"/>
              </a:spcBef>
              <a:spcAft>
                <a:spcPts val="600"/>
              </a:spcAft>
            </a:pPr>
            <a:r>
              <a:rPr lang="de-DE" sz="2400" dirty="0"/>
              <a:t>§ 630e BGB: Mündlichkeitsprinzip </a:t>
            </a:r>
          </a:p>
          <a:p>
            <a:pPr defTabSz="540000">
              <a:spcBef>
                <a:spcPts val="600"/>
              </a:spcBef>
              <a:spcAft>
                <a:spcPts val="600"/>
              </a:spcAft>
            </a:pPr>
            <a:r>
              <a:rPr lang="de-DE" sz="2400" dirty="0"/>
              <a:t>Vermutung § 630h Abs. 3 „medizinisch gebotene wesentliche Maßnahme“</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de-DE" dirty="0"/>
              <a:t>Konkretisierung in der Rechtsprechung.</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14</a:t>
            </a:fld>
            <a:endParaRPr lang="de-DE"/>
          </a:p>
        </p:txBody>
      </p:sp>
    </p:spTree>
    <p:extLst>
      <p:ext uri="{BB962C8B-B14F-4D97-AF65-F5344CB8AC3E}">
        <p14:creationId xmlns:p14="http://schemas.microsoft.com/office/powerpoint/2010/main" val="236304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7" b="12127"/>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0" indent="0" defTabSz="540000">
              <a:spcBef>
                <a:spcPts val="600"/>
              </a:spcBef>
              <a:spcAft>
                <a:spcPts val="600"/>
              </a:spcAft>
              <a:buNone/>
            </a:pPr>
            <a:r>
              <a:rPr lang="de-DE" sz="2400" b="1" dirty="0"/>
              <a:t>Zwischenergebnis</a:t>
            </a:r>
          </a:p>
          <a:p>
            <a:pPr defTabSz="540000">
              <a:spcBef>
                <a:spcPts val="600"/>
              </a:spcBef>
              <a:spcAft>
                <a:spcPts val="600"/>
              </a:spcAft>
            </a:pPr>
            <a:r>
              <a:rPr lang="de-DE" sz="2400" dirty="0"/>
              <a:t>Dokumentation ist ein zweischneidiges Schwert.</a:t>
            </a:r>
          </a:p>
          <a:p>
            <a:pPr defTabSz="540000">
              <a:spcBef>
                <a:spcPts val="600"/>
              </a:spcBef>
              <a:spcAft>
                <a:spcPts val="600"/>
              </a:spcAft>
            </a:pPr>
            <a:r>
              <a:rPr lang="de-DE" sz="2400" dirty="0"/>
              <a:t>Gute Dokumentation – kaum zu erschüttern.</a:t>
            </a:r>
          </a:p>
          <a:p>
            <a:pPr defTabSz="540000">
              <a:spcBef>
                <a:spcPts val="600"/>
              </a:spcBef>
              <a:spcAft>
                <a:spcPts val="600"/>
              </a:spcAft>
            </a:pPr>
            <a:r>
              <a:rPr lang="de-DE" sz="2400" dirty="0"/>
              <a:t>Mangelhafte Dokumentation – schwer zu heilen.</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de-DE" dirty="0"/>
              <a:t>Konkretisierung in der Rechtsprechung.</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15</a:t>
            </a:fld>
            <a:endParaRPr lang="de-DE"/>
          </a:p>
        </p:txBody>
      </p:sp>
    </p:spTree>
    <p:extLst>
      <p:ext uri="{BB962C8B-B14F-4D97-AF65-F5344CB8AC3E}">
        <p14:creationId xmlns:p14="http://schemas.microsoft.com/office/powerpoint/2010/main" val="327184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0DF09C07-206F-8027-2D6B-E600533556C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4" name="Titel 3">
            <a:extLst>
              <a:ext uri="{FF2B5EF4-FFF2-40B4-BE49-F238E27FC236}">
                <a16:creationId xmlns:a16="http://schemas.microsoft.com/office/drawing/2014/main" id="{59445B01-82C0-79B0-A830-5CC5391ED7C7}"/>
              </a:ext>
            </a:extLst>
          </p:cNvPr>
          <p:cNvSpPr>
            <a:spLocks noGrp="1"/>
          </p:cNvSpPr>
          <p:nvPr>
            <p:ph type="title"/>
          </p:nvPr>
        </p:nvSpPr>
        <p:spPr/>
        <p:txBody>
          <a:bodyPr/>
          <a:lstStyle/>
          <a:p>
            <a:r>
              <a:rPr lang="de-DE" dirty="0"/>
              <a:t>Umgang mit Risiken im Prozess.</a:t>
            </a:r>
          </a:p>
        </p:txBody>
      </p:sp>
      <p:sp>
        <p:nvSpPr>
          <p:cNvPr id="2" name="Fußzeilenplatzhalter 1">
            <a:extLst>
              <a:ext uri="{FF2B5EF4-FFF2-40B4-BE49-F238E27FC236}">
                <a16:creationId xmlns:a16="http://schemas.microsoft.com/office/drawing/2014/main" id="{8CD78EE9-28C8-7CB7-0A4D-25881A46933E}"/>
              </a:ext>
            </a:extLst>
          </p:cNvPr>
          <p:cNvSpPr>
            <a:spLocks noGrp="1"/>
          </p:cNvSpPr>
          <p:nvPr>
            <p:ph type="ftr" sz="quarter" idx="11"/>
          </p:nvPr>
        </p:nvSpPr>
        <p:spPr/>
        <p:txBody>
          <a:bodyPr/>
          <a:lstStyle/>
          <a:p>
            <a:r>
              <a:rPr lang="de-DE" dirty="0"/>
              <a:t>Dokumentation aus Sicht des Ärzteanwalts </a:t>
            </a:r>
          </a:p>
        </p:txBody>
      </p:sp>
      <p:sp>
        <p:nvSpPr>
          <p:cNvPr id="3" name="Foliennummernplatzhalter 2">
            <a:extLst>
              <a:ext uri="{FF2B5EF4-FFF2-40B4-BE49-F238E27FC236}">
                <a16:creationId xmlns:a16="http://schemas.microsoft.com/office/drawing/2014/main" id="{730D0F86-E416-55B3-CF2D-96FE0355691D}"/>
              </a:ext>
            </a:extLst>
          </p:cNvPr>
          <p:cNvSpPr>
            <a:spLocks noGrp="1"/>
          </p:cNvSpPr>
          <p:nvPr>
            <p:ph type="sldNum" sz="quarter" idx="12"/>
          </p:nvPr>
        </p:nvSpPr>
        <p:spPr/>
        <p:txBody>
          <a:bodyPr/>
          <a:lstStyle/>
          <a:p>
            <a:fld id="{051519A4-F11A-4506-9273-BB8621689069}" type="slidenum">
              <a:rPr lang="de-DE" smtClean="0"/>
              <a:t>16</a:t>
            </a:fld>
            <a:endParaRPr lang="de-DE"/>
          </a:p>
        </p:txBody>
      </p:sp>
    </p:spTree>
    <p:extLst>
      <p:ext uri="{BB962C8B-B14F-4D97-AF65-F5344CB8AC3E}">
        <p14:creationId xmlns:p14="http://schemas.microsoft.com/office/powerpoint/2010/main" val="420141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800" b="1" dirty="0">
                <a:solidFill>
                  <a:srgbClr val="454547"/>
                </a:solidFill>
                <a:latin typeface="Calibri" panose="020F0502020204030204"/>
              </a:rPr>
              <a:t>Identifikation der Risiken</a:t>
            </a: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lang="de-DE" sz="2400" dirty="0">
                <a:solidFill>
                  <a:srgbClr val="454547"/>
                </a:solidFill>
                <a:latin typeface="Calibri" panose="020F0502020204030204"/>
              </a:rPr>
              <a:t>Liegt der Dokumentationsmangel vor, dann greift die Vermutung.</a:t>
            </a: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kumimoji="0" lang="de-DE" sz="2400" b="1" i="0" u="none" strike="noStrike" kern="1200" cap="none" spc="0" normalizeH="0" baseline="0" noProof="0" dirty="0">
                <a:ln>
                  <a:noFill/>
                </a:ln>
                <a:solidFill>
                  <a:srgbClr val="454547"/>
                </a:solidFill>
                <a:effectLst/>
                <a:uLnTx/>
                <a:uFillTx/>
                <a:latin typeface="Calibri" panose="020F0502020204030204"/>
                <a:ea typeface="+mn-ea"/>
                <a:cs typeface="+mn-cs"/>
              </a:rPr>
              <a:t>Kritisch</a:t>
            </a:r>
          </a:p>
          <a:p>
            <a:pPr lvl="1" indent="-182563" defTabSz="540000">
              <a:spcBef>
                <a:spcPts val="0"/>
              </a:spcBef>
              <a:buClr>
                <a:srgbClr val="CD0820"/>
              </a:buClr>
              <a:defRPr/>
            </a:pPr>
            <a:r>
              <a:rPr lang="de-DE" sz="2400" dirty="0">
                <a:solidFill>
                  <a:srgbClr val="454547"/>
                </a:solidFill>
                <a:latin typeface="Calibri" panose="020F0502020204030204"/>
              </a:rPr>
              <a:t>Therapiefehler, Diagnosefehler, Fehler der therapeutischen Information etc.</a:t>
            </a: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lang="de-DE" sz="2400" b="1" dirty="0">
                <a:solidFill>
                  <a:srgbClr val="454547"/>
                </a:solidFill>
                <a:latin typeface="Calibri" panose="020F0502020204030204"/>
              </a:rPr>
              <a:t>Besonders kritisch</a:t>
            </a:r>
          </a:p>
          <a:p>
            <a:pPr lvl="1" indent="-182563" defTabSz="540000">
              <a:spcBef>
                <a:spcPts val="0"/>
              </a:spcBef>
              <a:buClr>
                <a:srgbClr val="CD0820"/>
              </a:buClr>
              <a:defRPr/>
            </a:pPr>
            <a:r>
              <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rPr>
              <a:t>Befunderhebungsfehler - § 630h Abs. 5 Satz 2 BGB</a:t>
            </a:r>
          </a:p>
          <a:p>
            <a:pPr lvl="1" indent="-182563" defTabSz="540000">
              <a:spcBef>
                <a:spcPts val="0"/>
              </a:spcBef>
              <a:buClr>
                <a:srgbClr val="CD0820"/>
              </a:buClr>
              <a:defRPr/>
            </a:pPr>
            <a:r>
              <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rPr>
              <a:t>Potentiell grobe Behandlungsfehler - § 630 Abs. 5 Satz 1 BGB</a:t>
            </a:r>
          </a:p>
          <a:p>
            <a:pPr lvl="1" indent="-182563" defTabSz="540000">
              <a:spcAft>
                <a:spcPts val="600"/>
              </a:spcAft>
              <a:buClr>
                <a:srgbClr val="CD0820"/>
              </a:buClr>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17</a:t>
            </a:fld>
            <a:endParaRPr lang="de-DE"/>
          </a:p>
        </p:txBody>
      </p:sp>
    </p:spTree>
    <p:extLst>
      <p:ext uri="{BB962C8B-B14F-4D97-AF65-F5344CB8AC3E}">
        <p14:creationId xmlns:p14="http://schemas.microsoft.com/office/powerpoint/2010/main" val="11384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r>
              <a:rPr kumimoji="0" lang="de-DE" sz="2400" b="1" i="1" u="none" strike="noStrike" kern="1200" cap="none" spc="0" normalizeH="0" baseline="0" noProof="0" dirty="0">
                <a:ln>
                  <a:noFill/>
                </a:ln>
                <a:solidFill>
                  <a:srgbClr val="454547"/>
                </a:solidFill>
                <a:effectLst/>
                <a:uLnTx/>
                <a:uFillTx/>
                <a:latin typeface="Calibri" panose="020F0502020204030204"/>
                <a:ea typeface="+mn-ea"/>
                <a:cs typeface="+mn-cs"/>
              </a:rPr>
              <a:t>Erste Ebene</a:t>
            </a:r>
            <a:r>
              <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rPr>
              <a:t>: Gibt es überhaupt eine Dokumentationspflicht und damit eine Pflichtverletzung?</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r>
              <a:rPr lang="de-DE" sz="2400" b="1" i="1" dirty="0">
                <a:solidFill>
                  <a:srgbClr val="454547"/>
                </a:solidFill>
                <a:latin typeface="Calibri" panose="020F0502020204030204"/>
              </a:rPr>
              <a:t>Zweite Ebene</a:t>
            </a:r>
            <a:r>
              <a:rPr lang="de-DE" sz="2400" dirty="0">
                <a:solidFill>
                  <a:srgbClr val="454547"/>
                </a:solidFill>
                <a:latin typeface="Calibri" panose="020F0502020204030204"/>
              </a:rPr>
              <a:t>: Wenn ein „echter“ Dokumentationsmangel besteht – welche Ansätze gibt es, diesen zu beseitigen?</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18</a:t>
            </a:fld>
            <a:endParaRPr lang="de-DE"/>
          </a:p>
        </p:txBody>
      </p:sp>
    </p:spTree>
    <p:extLst>
      <p:ext uri="{BB962C8B-B14F-4D97-AF65-F5344CB8AC3E}">
        <p14:creationId xmlns:p14="http://schemas.microsoft.com/office/powerpoint/2010/main" val="194514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kumimoji="0" lang="de-DE" sz="2400" b="1" i="0" u="sng" strike="noStrike" kern="1200" cap="none" spc="0" normalizeH="0" baseline="0" noProof="0" dirty="0">
                <a:ln>
                  <a:noFill/>
                </a:ln>
                <a:solidFill>
                  <a:srgbClr val="454547"/>
                </a:solidFill>
                <a:effectLst/>
                <a:uLnTx/>
                <a:uFillTx/>
                <a:latin typeface="Calibri" panose="020F0502020204030204"/>
                <a:ea typeface="+mn-ea"/>
                <a:cs typeface="+mn-cs"/>
              </a:rPr>
              <a:t>Erste Ebene</a:t>
            </a:r>
            <a:r>
              <a:rPr kumimoji="0" lang="de-DE" sz="2400" b="1" i="0" u="none" strike="noStrike" kern="1200" cap="none" spc="0" normalizeH="0" baseline="0" noProof="0" dirty="0">
                <a:ln>
                  <a:noFill/>
                </a:ln>
                <a:solidFill>
                  <a:srgbClr val="454547"/>
                </a:solidFill>
                <a:effectLst/>
                <a:uLnTx/>
                <a:uFillTx/>
                <a:latin typeface="Calibri" panose="020F0502020204030204"/>
                <a:ea typeface="+mn-ea"/>
                <a:cs typeface="+mn-cs"/>
              </a:rPr>
              <a:t>: Bestehen einer Dokumentationspflicht? </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r>
              <a:rPr lang="de-DE" sz="2400" dirty="0">
                <a:solidFill>
                  <a:srgbClr val="454547"/>
                </a:solidFill>
                <a:latin typeface="Calibri" panose="020F0502020204030204"/>
              </a:rPr>
              <a:t>Genaue Klärung mit dem Sachverständigen, was der </a:t>
            </a:r>
            <a:r>
              <a:rPr lang="de-DE" sz="2400" b="1" u="sng" dirty="0">
                <a:solidFill>
                  <a:srgbClr val="454547"/>
                </a:solidFill>
                <a:latin typeface="Calibri" panose="020F0502020204030204"/>
              </a:rPr>
              <a:t>medizinische</a:t>
            </a:r>
            <a:r>
              <a:rPr lang="de-DE" sz="2400" dirty="0">
                <a:solidFill>
                  <a:srgbClr val="454547"/>
                </a:solidFill>
                <a:latin typeface="Calibri" panose="020F0502020204030204"/>
              </a:rPr>
              <a:t> Grund für Dokumentation der sein soll.</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r>
              <a:rPr lang="de-DE" sz="2400" dirty="0">
                <a:solidFill>
                  <a:srgbClr val="454547"/>
                </a:solidFill>
                <a:latin typeface="Calibri" panose="020F0502020204030204"/>
              </a:rPr>
              <a:t>Der Sachverständige muss insbesondere die </a:t>
            </a:r>
            <a:r>
              <a:rPr lang="de-DE" sz="2400" b="1" dirty="0">
                <a:solidFill>
                  <a:srgbClr val="454547"/>
                </a:solidFill>
                <a:latin typeface="Calibri" panose="020F0502020204030204"/>
              </a:rPr>
              <a:t>Relevanz für die Nachbehandlung </a:t>
            </a:r>
            <a:r>
              <a:rPr lang="de-DE" sz="2400" dirty="0">
                <a:solidFill>
                  <a:srgbClr val="454547"/>
                </a:solidFill>
                <a:latin typeface="Calibri" panose="020F0502020204030204"/>
              </a:rPr>
              <a:t>darlegen können.</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19</a:t>
            </a:fld>
            <a:endParaRPr lang="de-DE"/>
          </a:p>
        </p:txBody>
      </p:sp>
    </p:spTree>
    <p:extLst>
      <p:ext uri="{BB962C8B-B14F-4D97-AF65-F5344CB8AC3E}">
        <p14:creationId xmlns:p14="http://schemas.microsoft.com/office/powerpoint/2010/main" val="199934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8497BA74-B78F-00FB-F112-BC8858C9C3A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F737F7A-11DE-DBE1-78EC-C6E43EA4E23E}"/>
              </a:ext>
            </a:extLst>
          </p:cNvPr>
          <p:cNvSpPr>
            <a:spLocks noGrp="1"/>
          </p:cNvSpPr>
          <p:nvPr>
            <p:ph type="body" sz="quarter" idx="13"/>
          </p:nvPr>
        </p:nvSpPr>
        <p:spPr>
          <a:xfrm>
            <a:off x="587375" y="1470661"/>
            <a:ext cx="7421245" cy="3307079"/>
          </a:xfrm>
        </p:spPr>
        <p:txBody>
          <a:bodyPr/>
          <a:lstStyle/>
          <a:p>
            <a:r>
              <a:rPr lang="de-DE" dirty="0"/>
              <a:t>Grundlagen.</a:t>
            </a:r>
          </a:p>
          <a:p>
            <a:r>
              <a:rPr lang="de-DE" dirty="0"/>
              <a:t>Konkretisierung in der Rechtsprechung.</a:t>
            </a:r>
          </a:p>
          <a:p>
            <a:r>
              <a:rPr lang="de-DE" dirty="0"/>
              <a:t>Umgang mit Risiken im Prozess.</a:t>
            </a:r>
          </a:p>
          <a:p>
            <a:r>
              <a:rPr lang="de-DE" dirty="0"/>
              <a:t>Fazit.</a:t>
            </a:r>
          </a:p>
        </p:txBody>
      </p:sp>
      <p:sp>
        <p:nvSpPr>
          <p:cNvPr id="4" name="Titel 3">
            <a:extLst>
              <a:ext uri="{FF2B5EF4-FFF2-40B4-BE49-F238E27FC236}">
                <a16:creationId xmlns:a16="http://schemas.microsoft.com/office/drawing/2014/main" id="{00684C72-9EE1-F30F-448C-7A84EB149441}"/>
              </a:ext>
            </a:extLst>
          </p:cNvPr>
          <p:cNvSpPr>
            <a:spLocks noGrp="1"/>
          </p:cNvSpPr>
          <p:nvPr>
            <p:ph type="title"/>
          </p:nvPr>
        </p:nvSpPr>
        <p:spPr/>
        <p:txBody>
          <a:bodyPr/>
          <a:lstStyle/>
          <a:p>
            <a:r>
              <a:rPr lang="de-DE" dirty="0"/>
              <a:t>Agenda</a:t>
            </a:r>
          </a:p>
        </p:txBody>
      </p:sp>
      <p:sp>
        <p:nvSpPr>
          <p:cNvPr id="5" name="Fußzeilenplatzhalter 4">
            <a:extLst>
              <a:ext uri="{FF2B5EF4-FFF2-40B4-BE49-F238E27FC236}">
                <a16:creationId xmlns:a16="http://schemas.microsoft.com/office/drawing/2014/main" id="{1233E9CF-9EA1-2484-6E32-7D689F744482}"/>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BB8C401D-668A-FA17-EDC6-78C2399DC478}"/>
              </a:ext>
            </a:extLst>
          </p:cNvPr>
          <p:cNvSpPr>
            <a:spLocks noGrp="1"/>
          </p:cNvSpPr>
          <p:nvPr>
            <p:ph type="sldNum" sz="quarter" idx="12"/>
          </p:nvPr>
        </p:nvSpPr>
        <p:spPr/>
        <p:txBody>
          <a:bodyPr/>
          <a:lstStyle/>
          <a:p>
            <a:fld id="{051519A4-F11A-4506-9273-BB8621689069}" type="slidenum">
              <a:rPr lang="de-DE" smtClean="0"/>
              <a:t>2</a:t>
            </a:fld>
            <a:endParaRPr lang="de-DE"/>
          </a:p>
        </p:txBody>
      </p:sp>
    </p:spTree>
    <p:extLst>
      <p:ext uri="{BB962C8B-B14F-4D97-AF65-F5344CB8AC3E}">
        <p14:creationId xmlns:p14="http://schemas.microsoft.com/office/powerpoint/2010/main" val="2599894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kumimoji="0" lang="de-DE" sz="2400" b="1" i="0" u="sng" strike="noStrike" kern="1200" cap="none" spc="0" normalizeH="0" baseline="0" noProof="0" dirty="0">
                <a:ln>
                  <a:noFill/>
                </a:ln>
                <a:solidFill>
                  <a:srgbClr val="454547"/>
                </a:solidFill>
                <a:effectLst/>
                <a:uLnTx/>
                <a:uFillTx/>
                <a:latin typeface="Calibri" panose="020F0502020204030204"/>
                <a:ea typeface="+mn-ea"/>
                <a:cs typeface="+mn-cs"/>
              </a:rPr>
              <a:t>Erste Ebene</a:t>
            </a:r>
            <a:r>
              <a:rPr kumimoji="0" lang="de-DE" sz="2400" b="1" i="0" u="none" strike="noStrike" kern="1200" cap="none" spc="0" normalizeH="0" baseline="0" noProof="0" dirty="0">
                <a:ln>
                  <a:noFill/>
                </a:ln>
                <a:solidFill>
                  <a:srgbClr val="454547"/>
                </a:solidFill>
                <a:effectLst/>
                <a:uLnTx/>
                <a:uFillTx/>
                <a:latin typeface="Calibri" panose="020F0502020204030204"/>
                <a:ea typeface="+mn-ea"/>
                <a:cs typeface="+mn-cs"/>
              </a:rPr>
              <a:t>: Bestehen einer Dokumentationspflicht?</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dirty="0">
                <a:solidFill>
                  <a:srgbClr val="454547"/>
                </a:solidFill>
                <a:latin typeface="Calibri" panose="020F0502020204030204"/>
              </a:rPr>
              <a:t>Orientierungshilfen</a:t>
            </a:r>
            <a:endParaRPr kumimoji="0" lang="de-DE" sz="2400" b="1"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r>
              <a:rPr lang="de-DE" sz="2400" i="1" dirty="0">
                <a:solidFill>
                  <a:srgbClr val="454547"/>
                </a:solidFill>
                <a:latin typeface="Calibri" panose="020F0502020204030204"/>
              </a:rPr>
              <a:t>Selbstverständlichkeiten</a:t>
            </a:r>
            <a:r>
              <a:rPr lang="de-DE" sz="2400" dirty="0">
                <a:solidFill>
                  <a:srgbClr val="454547"/>
                </a:solidFill>
                <a:latin typeface="Calibri" panose="020F0502020204030204"/>
              </a:rPr>
              <a:t> müssen </a:t>
            </a:r>
            <a:r>
              <a:rPr lang="de-DE" sz="2400" i="1" dirty="0">
                <a:solidFill>
                  <a:srgbClr val="454547"/>
                </a:solidFill>
                <a:latin typeface="Calibri" panose="020F0502020204030204"/>
              </a:rPr>
              <a:t>nicht</a:t>
            </a:r>
            <a:r>
              <a:rPr lang="de-DE" sz="2400" dirty="0">
                <a:solidFill>
                  <a:srgbClr val="454547"/>
                </a:solidFill>
                <a:latin typeface="Calibri" panose="020F0502020204030204"/>
              </a:rPr>
              <a:t> festgehalten werden.</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r>
              <a:rPr lang="de-DE" sz="2400" dirty="0">
                <a:solidFill>
                  <a:srgbClr val="454547"/>
                </a:solidFill>
                <a:latin typeface="Calibri" panose="020F0502020204030204"/>
              </a:rPr>
              <a:t>Wie ist das </a:t>
            </a:r>
            <a:r>
              <a:rPr lang="de-DE" sz="2400" i="1" dirty="0">
                <a:solidFill>
                  <a:srgbClr val="454547"/>
                </a:solidFill>
                <a:latin typeface="Calibri" panose="020F0502020204030204"/>
              </a:rPr>
              <a:t>Gefährdungspotential</a:t>
            </a:r>
            <a:r>
              <a:rPr lang="de-DE" sz="2400" dirty="0">
                <a:solidFill>
                  <a:srgbClr val="454547"/>
                </a:solidFill>
                <a:latin typeface="Calibri" panose="020F0502020204030204"/>
              </a:rPr>
              <a:t> aufgrund der nicht enthaltenen Information (für Dokumentationspflicht und ggfs. für Fehlerqualität relevant)?</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20</a:t>
            </a:fld>
            <a:endParaRPr lang="de-DE"/>
          </a:p>
        </p:txBody>
      </p:sp>
    </p:spTree>
    <p:extLst>
      <p:ext uri="{BB962C8B-B14F-4D97-AF65-F5344CB8AC3E}">
        <p14:creationId xmlns:p14="http://schemas.microsoft.com/office/powerpoint/2010/main" val="102644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kumimoji="0" lang="de-DE" sz="2400" b="1" i="0" u="sng" strike="noStrike" kern="1200" cap="none" spc="0" normalizeH="0" baseline="0" noProof="0" dirty="0">
                <a:ln>
                  <a:noFill/>
                </a:ln>
                <a:solidFill>
                  <a:srgbClr val="454547"/>
                </a:solidFill>
                <a:effectLst/>
                <a:uLnTx/>
                <a:uFillTx/>
                <a:latin typeface="Calibri" panose="020F0502020204030204"/>
                <a:ea typeface="+mn-ea"/>
                <a:cs typeface="+mn-cs"/>
              </a:rPr>
              <a:t>Erste Ebene</a:t>
            </a:r>
            <a:r>
              <a:rPr kumimoji="0" lang="de-DE" sz="2400" b="1" i="0" u="none" strike="noStrike" kern="1200" cap="none" spc="0" normalizeH="0" baseline="0" noProof="0" dirty="0">
                <a:ln>
                  <a:noFill/>
                </a:ln>
                <a:solidFill>
                  <a:srgbClr val="454547"/>
                </a:solidFill>
                <a:effectLst/>
                <a:uLnTx/>
                <a:uFillTx/>
                <a:latin typeface="Calibri" panose="020F0502020204030204"/>
                <a:ea typeface="+mn-ea"/>
                <a:cs typeface="+mn-cs"/>
              </a:rPr>
              <a:t>: Bestehen einer Dokumentationspflicht? </a:t>
            </a: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lang="de-DE" sz="2200" b="1" dirty="0">
                <a:solidFill>
                  <a:srgbClr val="454547"/>
                </a:solidFill>
                <a:latin typeface="Calibri" panose="020F0502020204030204"/>
              </a:rPr>
              <a:t>Fallbeispiel – </a:t>
            </a:r>
            <a:r>
              <a:rPr lang="de-DE" sz="2200" b="1" dirty="0" err="1">
                <a:solidFill>
                  <a:srgbClr val="454547"/>
                </a:solidFill>
                <a:latin typeface="Calibri" panose="020F0502020204030204"/>
              </a:rPr>
              <a:t>Plexusschaden</a:t>
            </a:r>
            <a:r>
              <a:rPr lang="de-DE" sz="2200" b="1" dirty="0">
                <a:solidFill>
                  <a:srgbClr val="454547"/>
                </a:solidFill>
                <a:latin typeface="Calibri" panose="020F0502020204030204"/>
              </a:rPr>
              <a:t> nach OP.</a:t>
            </a: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lang="de-DE" sz="2200" dirty="0">
                <a:solidFill>
                  <a:srgbClr val="454547"/>
                </a:solidFill>
                <a:latin typeface="Calibri" panose="020F0502020204030204"/>
              </a:rPr>
              <a:t>Aussage Sachverständiger: Unser Anästhesist dokumentiert die Lagekontrolle alle 15 Minuten</a:t>
            </a: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lang="de-DE" sz="2200" dirty="0">
                <a:solidFill>
                  <a:srgbClr val="454547"/>
                </a:solidFill>
                <a:latin typeface="Calibri" panose="020F0502020204030204"/>
              </a:rPr>
              <a:t>… „weil wir mal so einen ähnlichen Fall hatten“</a:t>
            </a:r>
          </a:p>
          <a:p>
            <a:pPr marL="182563" marR="0" lvl="0" indent="-182563" algn="l" defTabSz="540000" rtl="0" eaLnBrk="1" fontAlgn="auto" latinLnBrk="0" hangingPunct="1">
              <a:lnSpc>
                <a:spcPct val="100000"/>
              </a:lnSpc>
              <a:spcBef>
                <a:spcPts val="0"/>
              </a:spcBef>
              <a:buClr>
                <a:srgbClr val="CD0820"/>
              </a:buClr>
              <a:buSzTx/>
              <a:buFont typeface="Arial" panose="020B0604020202020204" pitchFamily="34" charset="0"/>
              <a:buChar char="•"/>
              <a:tabLst/>
              <a:defRPr/>
            </a:pPr>
            <a:r>
              <a:rPr lang="de-DE" sz="2200" dirty="0">
                <a:solidFill>
                  <a:srgbClr val="454547"/>
                </a:solidFill>
                <a:latin typeface="Calibri" panose="020F0502020204030204"/>
              </a:rPr>
              <a:t>… </a:t>
            </a:r>
            <a:r>
              <a:rPr lang="de-DE" sz="2200" b="1" dirty="0">
                <a:solidFill>
                  <a:srgbClr val="454547"/>
                </a:solidFill>
                <a:latin typeface="Calibri" panose="020F0502020204030204"/>
              </a:rPr>
              <a:t>medizinische Gründe</a:t>
            </a:r>
            <a:r>
              <a:rPr lang="de-DE" sz="2200" dirty="0">
                <a:solidFill>
                  <a:srgbClr val="454547"/>
                </a:solidFill>
                <a:latin typeface="Calibri" panose="020F0502020204030204"/>
              </a:rPr>
              <a:t>, die Lagekontrolle zu dokumentieren, </a:t>
            </a:r>
            <a:r>
              <a:rPr lang="de-DE" sz="2200" b="1" dirty="0">
                <a:solidFill>
                  <a:srgbClr val="454547"/>
                </a:solidFill>
                <a:latin typeface="Calibri" panose="020F0502020204030204"/>
              </a:rPr>
              <a:t>gibt es nicht</a:t>
            </a:r>
            <a:r>
              <a:rPr lang="de-DE" sz="2200" dirty="0">
                <a:solidFill>
                  <a:srgbClr val="454547"/>
                </a:solidFill>
                <a:latin typeface="Calibri" panose="020F0502020204030204"/>
              </a:rPr>
              <a:t>, da sich im Rahmen des Eingriffs ohnehin keine Konsequenz ergibt, sondern man erst später auf den dann ggfs. klinisch festgestellten Schaden reagiert.</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21</a:t>
            </a:fld>
            <a:endParaRPr lang="de-DE"/>
          </a:p>
        </p:txBody>
      </p:sp>
    </p:spTree>
    <p:extLst>
      <p:ext uri="{BB962C8B-B14F-4D97-AF65-F5344CB8AC3E}">
        <p14:creationId xmlns:p14="http://schemas.microsoft.com/office/powerpoint/2010/main" val="198157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dirty="0">
                <a:solidFill>
                  <a:srgbClr val="454547"/>
                </a:solidFill>
                <a:latin typeface="Calibri" panose="020F0502020204030204"/>
              </a:rPr>
              <a:t>Beteiligte</a:t>
            </a:r>
          </a:p>
          <a:p>
            <a:pPr lvl="1" indent="-182563" defTabSz="540000">
              <a:spcBef>
                <a:spcPts val="0"/>
              </a:spcBef>
              <a:buClr>
                <a:srgbClr val="CD0820"/>
              </a:buClr>
              <a:defRPr/>
            </a:pPr>
            <a:r>
              <a:rPr lang="de-DE" sz="2400" dirty="0">
                <a:solidFill>
                  <a:srgbClr val="454547"/>
                </a:solidFill>
                <a:latin typeface="Calibri" panose="020F0502020204030204"/>
              </a:rPr>
              <a:t>Nachfragen sind geboten!</a:t>
            </a:r>
          </a:p>
          <a:p>
            <a:pPr lvl="1" indent="-182563" defTabSz="540000">
              <a:spcBef>
                <a:spcPts val="0"/>
              </a:spcBef>
              <a:buClr>
                <a:srgbClr val="CD0820"/>
              </a:buClr>
              <a:defRPr/>
            </a:pPr>
            <a:r>
              <a:rPr lang="de-DE" sz="2400" dirty="0">
                <a:solidFill>
                  <a:srgbClr val="454547"/>
                </a:solidFill>
                <a:latin typeface="Calibri" panose="020F0502020204030204"/>
              </a:rPr>
              <a:t>Aber: Bei älteren Fällen häufig unergiebig. </a:t>
            </a:r>
          </a:p>
          <a:p>
            <a:pPr lvl="1" indent="-182563" defTabSz="540000">
              <a:spcBef>
                <a:spcPts val="0"/>
              </a:spcBef>
              <a:buClr>
                <a:srgbClr val="CD0820"/>
              </a:buClr>
              <a:defRPr/>
            </a:pPr>
            <a:r>
              <a:rPr lang="de-DE" sz="2400" dirty="0">
                <a:solidFill>
                  <a:srgbClr val="454547"/>
                </a:solidFill>
                <a:latin typeface="Calibri" panose="020F0502020204030204"/>
              </a:rPr>
              <a:t>Bei gravierenden Verläufen / Todesfällen z. T. Gedächtnisprotokolle.</a:t>
            </a:r>
          </a:p>
          <a:p>
            <a:pPr lvl="1" indent="-182563" defTabSz="540000">
              <a:spcBef>
                <a:spcPts val="0"/>
              </a:spcBef>
              <a:buClr>
                <a:srgbClr val="CD0820"/>
              </a:buClr>
              <a:defRPr/>
            </a:pPr>
            <a:r>
              <a:rPr lang="de-DE" sz="2400" dirty="0">
                <a:solidFill>
                  <a:srgbClr val="454547"/>
                </a:solidFill>
                <a:latin typeface="Calibri" panose="020F0502020204030204"/>
              </a:rPr>
              <a:t>Rekonstruktion des genauen Sachverhaltes so früh wie möglich.</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22</a:t>
            </a:fld>
            <a:endParaRPr lang="de-DE"/>
          </a:p>
        </p:txBody>
      </p:sp>
    </p:spTree>
    <p:extLst>
      <p:ext uri="{BB962C8B-B14F-4D97-AF65-F5344CB8AC3E}">
        <p14:creationId xmlns:p14="http://schemas.microsoft.com/office/powerpoint/2010/main" val="379089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lvl="1" indent="-182563" defTabSz="540000">
              <a:spcBef>
                <a:spcPts val="0"/>
              </a:spcBef>
              <a:buClr>
                <a:srgbClr val="CD0820"/>
              </a:buClr>
              <a:defRPr/>
            </a:pPr>
            <a:r>
              <a:rPr lang="de-DE" sz="2400" dirty="0">
                <a:solidFill>
                  <a:srgbClr val="454547"/>
                </a:solidFill>
                <a:latin typeface="Calibri" panose="020F0502020204030204"/>
              </a:rPr>
              <a:t>Vortrag: „immer so“ – Routinen</a:t>
            </a:r>
          </a:p>
          <a:p>
            <a:pPr lvl="1" indent="-182563" defTabSz="540000">
              <a:spcBef>
                <a:spcPts val="0"/>
              </a:spcBef>
              <a:buClr>
                <a:srgbClr val="CD0820"/>
              </a:buClr>
              <a:defRPr/>
            </a:pPr>
            <a:r>
              <a:rPr lang="de-DE" sz="2400" dirty="0">
                <a:solidFill>
                  <a:srgbClr val="454547"/>
                </a:solidFill>
                <a:latin typeface="Calibri" panose="020F0502020204030204"/>
              </a:rPr>
              <a:t>Anerkannt bei Aufklärung (z. B. OLG Dresden, Beschluss vom 12. März 2018,  4 U 1755/17 </a:t>
            </a:r>
          </a:p>
          <a:p>
            <a:pPr lvl="1" indent="-182563" defTabSz="540000">
              <a:spcBef>
                <a:spcPts val="0"/>
              </a:spcBef>
              <a:buClr>
                <a:srgbClr val="CD0820"/>
              </a:buClr>
              <a:defRPr/>
            </a:pPr>
            <a:r>
              <a:rPr lang="de-DE" sz="2400" dirty="0">
                <a:solidFill>
                  <a:srgbClr val="454547"/>
                </a:solidFill>
                <a:latin typeface="Calibri" panose="020F0502020204030204"/>
              </a:rPr>
              <a:t>Erwägung: keine übertriebenen / unbilligen Anforderungen an Aufklärung.</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23</a:t>
            </a:fld>
            <a:endParaRPr lang="de-DE"/>
          </a:p>
        </p:txBody>
      </p:sp>
    </p:spTree>
    <p:extLst>
      <p:ext uri="{BB962C8B-B14F-4D97-AF65-F5344CB8AC3E}">
        <p14:creationId xmlns:p14="http://schemas.microsoft.com/office/powerpoint/2010/main" val="345419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lvl="1" indent="-182563" defTabSz="540000">
              <a:spcBef>
                <a:spcPts val="0"/>
              </a:spcBef>
              <a:buClr>
                <a:srgbClr val="CD0820"/>
              </a:buClr>
              <a:defRPr/>
            </a:pPr>
            <a:r>
              <a:rPr lang="de-DE" sz="2400" dirty="0">
                <a:solidFill>
                  <a:srgbClr val="454547"/>
                </a:solidFill>
                <a:latin typeface="Calibri" panose="020F0502020204030204"/>
              </a:rPr>
              <a:t>Übertragbar auf Behandlungsabläufe?</a:t>
            </a:r>
          </a:p>
          <a:p>
            <a:pPr lvl="1" indent="-182563" defTabSz="540000">
              <a:spcBef>
                <a:spcPts val="0"/>
              </a:spcBef>
              <a:buClr>
                <a:srgbClr val="CD0820"/>
              </a:buClr>
              <a:defRPr/>
            </a:pPr>
            <a:r>
              <a:rPr lang="de-DE" sz="2400" dirty="0">
                <a:solidFill>
                  <a:srgbClr val="454547"/>
                </a:solidFill>
                <a:latin typeface="Calibri" panose="020F0502020204030204"/>
              </a:rPr>
              <a:t>Für Routinen m. E. plausibel. Analogie zu SOP: Warum sollen diese einen höheren Wert haben?</a:t>
            </a:r>
          </a:p>
          <a:p>
            <a:pPr lvl="1" indent="-182563" defTabSz="540000">
              <a:spcBef>
                <a:spcPts val="0"/>
              </a:spcBef>
              <a:buClr>
                <a:srgbClr val="CD0820"/>
              </a:buClr>
              <a:defRPr/>
            </a:pPr>
            <a:r>
              <a:rPr lang="de-DE" sz="2400" dirty="0">
                <a:solidFill>
                  <a:srgbClr val="454547"/>
                </a:solidFill>
                <a:latin typeface="Calibri" panose="020F0502020204030204"/>
              </a:rPr>
              <a:t>Z. B. Lagerung: OLG Köln, Beschluss vom 25.02.2013, 5 U 152/12; OLG Koblenz, </a:t>
            </a:r>
            <a:r>
              <a:rPr lang="de-DE" sz="2400" dirty="0">
                <a:solidFill>
                  <a:srgbClr val="454547"/>
                </a:solidFill>
              </a:rPr>
              <a:t>Beschluss vom 02.12.2016, </a:t>
            </a:r>
            <a:r>
              <a:rPr lang="de-DE" sz="2400" dirty="0">
                <a:solidFill>
                  <a:srgbClr val="454547"/>
                </a:solidFill>
                <a:latin typeface="Calibri" panose="020F0502020204030204"/>
              </a:rPr>
              <a:t>5 U 1144/16</a:t>
            </a:r>
          </a:p>
          <a:p>
            <a:pPr lvl="1" indent="-182563" defTabSz="540000">
              <a:spcBef>
                <a:spcPts val="0"/>
              </a:spcBef>
              <a:buClr>
                <a:srgbClr val="CD0820"/>
              </a:buClr>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24</a:t>
            </a:fld>
            <a:endParaRPr lang="de-DE"/>
          </a:p>
        </p:txBody>
      </p:sp>
    </p:spTree>
    <p:extLst>
      <p:ext uri="{BB962C8B-B14F-4D97-AF65-F5344CB8AC3E}">
        <p14:creationId xmlns:p14="http://schemas.microsoft.com/office/powerpoint/2010/main" val="389791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dirty="0">
                <a:solidFill>
                  <a:srgbClr val="454547"/>
                </a:solidFill>
                <a:latin typeface="Calibri" panose="020F0502020204030204"/>
              </a:rPr>
              <a:t>OLG Köln, Beschluss vom 25.02.2013, 5 U 152/12</a:t>
            </a:r>
          </a:p>
          <a:p>
            <a:pPr marL="0" marR="0" lvl="0" indent="0" algn="just" defTabSz="540000" rtl="0" eaLnBrk="1" fontAlgn="auto" latinLnBrk="0" hangingPunct="1">
              <a:lnSpc>
                <a:spcPct val="100000"/>
              </a:lnSpc>
              <a:spcBef>
                <a:spcPts val="600"/>
              </a:spcBef>
              <a:spcAft>
                <a:spcPts val="600"/>
              </a:spcAft>
              <a:buClr>
                <a:srgbClr val="CD0820"/>
              </a:buClr>
              <a:buSzTx/>
              <a:buNone/>
              <a:tabLst/>
              <a:defRPr/>
            </a:pPr>
            <a:r>
              <a:rPr lang="de-DE" dirty="0">
                <a:solidFill>
                  <a:srgbClr val="454547"/>
                </a:solidFill>
                <a:latin typeface="Calibri" panose="020F0502020204030204"/>
              </a:rPr>
              <a:t>„</a:t>
            </a:r>
            <a:r>
              <a:rPr lang="de-DE" b="1" dirty="0">
                <a:solidFill>
                  <a:srgbClr val="454547"/>
                </a:solidFill>
                <a:latin typeface="Calibri" panose="020F0502020204030204"/>
              </a:rPr>
              <a:t>Zu Unrecht vertritt die Klägerin die Auffassung, eine lediglich allgemein geschilderte Übung sei ungeeignet, den sicheren Nachweis zu führen</a:t>
            </a:r>
            <a:r>
              <a:rPr lang="de-DE" dirty="0">
                <a:solidFill>
                  <a:srgbClr val="454547"/>
                </a:solidFill>
                <a:latin typeface="Calibri" panose="020F0502020204030204"/>
              </a:rPr>
              <a:t>. Wie auch in anderen Fällen ärztlichen Routinehandelns kann der Nachweis korrekter Lagerung durchaus dadurch erbracht werden, dass die üblichen Routinemaßnahmen geschildert werden und zugleich glaubhaft angegeben wird, dass im konkreten Fall nichts anderes gelten könne“.</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25</a:t>
            </a:fld>
            <a:endParaRPr lang="de-DE"/>
          </a:p>
        </p:txBody>
      </p:sp>
    </p:spTree>
    <p:extLst>
      <p:ext uri="{BB962C8B-B14F-4D97-AF65-F5344CB8AC3E}">
        <p14:creationId xmlns:p14="http://schemas.microsoft.com/office/powerpoint/2010/main" val="39514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lvl="1" indent="-182563" defTabSz="540000">
              <a:spcBef>
                <a:spcPts val="0"/>
              </a:spcBef>
              <a:buClr>
                <a:srgbClr val="CD0820"/>
              </a:buClr>
              <a:defRPr/>
            </a:pPr>
            <a:r>
              <a:rPr lang="de-DE" sz="2400" dirty="0">
                <a:solidFill>
                  <a:srgbClr val="454547"/>
                </a:solidFill>
                <a:latin typeface="Calibri" panose="020F0502020204030204"/>
              </a:rPr>
              <a:t>Für einzelne, konkrete Maßnahmen: Versuch möglich und unter dem Gebot des sichersten Weges auch wohl angezeigt, …</a:t>
            </a:r>
          </a:p>
          <a:p>
            <a:pPr lvl="1" indent="-182563" defTabSz="540000">
              <a:spcBef>
                <a:spcPts val="0"/>
              </a:spcBef>
              <a:buClr>
                <a:srgbClr val="CD0820"/>
              </a:buClr>
              <a:defRPr/>
            </a:pPr>
            <a:r>
              <a:rPr lang="de-DE" sz="2400" dirty="0">
                <a:solidFill>
                  <a:srgbClr val="454547"/>
                </a:solidFill>
                <a:latin typeface="Calibri" panose="020F0502020204030204"/>
              </a:rPr>
              <a:t>… aber ohne konkrete und greifbare Erinnerung i. d. R. wenig erfolgversprechend.</a:t>
            </a:r>
          </a:p>
          <a:p>
            <a:pPr lvl="1" indent="-182563" defTabSz="540000">
              <a:spcBef>
                <a:spcPts val="0"/>
              </a:spcBef>
              <a:buClr>
                <a:srgbClr val="CD0820"/>
              </a:buClr>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26</a:t>
            </a:fld>
            <a:endParaRPr lang="de-DE"/>
          </a:p>
        </p:txBody>
      </p:sp>
    </p:spTree>
    <p:extLst>
      <p:ext uri="{BB962C8B-B14F-4D97-AF65-F5344CB8AC3E}">
        <p14:creationId xmlns:p14="http://schemas.microsoft.com/office/powerpoint/2010/main" val="176447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dirty="0">
                <a:solidFill>
                  <a:srgbClr val="454547"/>
                </a:solidFill>
                <a:latin typeface="Calibri" panose="020F0502020204030204"/>
              </a:rPr>
              <a:t>Eigene und externe Krankenunterlagen</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dirty="0">
                <a:solidFill>
                  <a:srgbClr val="454547"/>
                </a:solidFill>
                <a:latin typeface="Calibri" panose="020F0502020204030204"/>
              </a:rPr>
              <a:t>Kann gerade bei längeren Behandlungsintervallen von Bedeutung sein.</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27</a:t>
            </a:fld>
            <a:endParaRPr lang="de-DE"/>
          </a:p>
        </p:txBody>
      </p:sp>
    </p:spTree>
    <p:extLst>
      <p:ext uri="{BB962C8B-B14F-4D97-AF65-F5344CB8AC3E}">
        <p14:creationId xmlns:p14="http://schemas.microsoft.com/office/powerpoint/2010/main" val="1030131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dirty="0">
                <a:solidFill>
                  <a:srgbClr val="454547"/>
                </a:solidFill>
                <a:latin typeface="Calibri" panose="020F0502020204030204"/>
              </a:rPr>
              <a:t>Eigene und externe Krankenunterlagen - Beispiele</a:t>
            </a:r>
          </a:p>
          <a:p>
            <a:pPr defTabSz="540000">
              <a:spcBef>
                <a:spcPts val="0"/>
              </a:spcBef>
              <a:buClr>
                <a:srgbClr val="CD0820"/>
              </a:buClr>
              <a:defRPr/>
            </a:pPr>
            <a:r>
              <a:rPr lang="de-DE" sz="2400" dirty="0">
                <a:solidFill>
                  <a:srgbClr val="454547"/>
                </a:solidFill>
                <a:latin typeface="Calibri" panose="020F0502020204030204"/>
              </a:rPr>
              <a:t>Anamnese defizitär: Auswertung Unterlagen </a:t>
            </a:r>
            <a:r>
              <a:rPr lang="de-DE" sz="2400" dirty="0" err="1">
                <a:solidFill>
                  <a:srgbClr val="454547"/>
                </a:solidFill>
                <a:latin typeface="Calibri" panose="020F0502020204030204"/>
              </a:rPr>
              <a:t>Vorbehandler</a:t>
            </a:r>
            <a:r>
              <a:rPr lang="de-DE" sz="2400" dirty="0">
                <a:solidFill>
                  <a:srgbClr val="454547"/>
                </a:solidFill>
                <a:latin typeface="Calibri" panose="020F0502020204030204"/>
              </a:rPr>
              <a:t>.</a:t>
            </a:r>
          </a:p>
          <a:p>
            <a:pPr defTabSz="540000">
              <a:spcBef>
                <a:spcPts val="0"/>
              </a:spcBef>
              <a:buClr>
                <a:srgbClr val="CD0820"/>
              </a:buClr>
              <a:defRPr/>
            </a:pPr>
            <a:r>
              <a:rPr lang="de-DE" sz="2400" dirty="0">
                <a:solidFill>
                  <a:srgbClr val="454547"/>
                </a:solidFill>
                <a:latin typeface="Calibri" panose="020F0502020204030204"/>
              </a:rPr>
              <a:t>Laborwerte: Entwicklung im Verlauf?</a:t>
            </a:r>
          </a:p>
          <a:p>
            <a:pPr defTabSz="540000">
              <a:spcBef>
                <a:spcPts val="0"/>
              </a:spcBef>
              <a:buClr>
                <a:srgbClr val="CD0820"/>
              </a:buClr>
              <a:defRPr/>
            </a:pPr>
            <a:r>
              <a:rPr lang="de-DE" sz="2400" dirty="0">
                <a:solidFill>
                  <a:srgbClr val="454547"/>
                </a:solidFill>
                <a:latin typeface="Calibri" panose="020F0502020204030204"/>
              </a:rPr>
              <a:t>Schwache Visitendokumentation: Angaben Pflege? </a:t>
            </a:r>
            <a:r>
              <a:rPr lang="de-DE" sz="2400" dirty="0" err="1">
                <a:solidFill>
                  <a:srgbClr val="454547"/>
                </a:solidFill>
                <a:latin typeface="Calibri" panose="020F0502020204030204"/>
              </a:rPr>
              <a:t>Nachbehandler</a:t>
            </a:r>
            <a:r>
              <a:rPr lang="de-DE" sz="2400" dirty="0">
                <a:solidFill>
                  <a:srgbClr val="454547"/>
                </a:solidFill>
                <a:latin typeface="Calibri" panose="020F0502020204030204"/>
              </a:rPr>
              <a:t>? </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28</a:t>
            </a:fld>
            <a:endParaRPr lang="de-DE"/>
          </a:p>
        </p:txBody>
      </p:sp>
    </p:spTree>
    <p:extLst>
      <p:ext uri="{BB962C8B-B14F-4D97-AF65-F5344CB8AC3E}">
        <p14:creationId xmlns:p14="http://schemas.microsoft.com/office/powerpoint/2010/main" val="2063894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4F61E23-5564-635C-2038-67AE9CEAB13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70" b="2270"/>
          <a:stretch/>
        </p:blipFill>
        <p:spPr>
          <a:xfrm>
            <a:off x="0" y="0"/>
            <a:ext cx="12192000" cy="6165850"/>
          </a:xfrm>
          <a:prstGeom prst="rect">
            <a:avLst/>
          </a:prstGeom>
        </p:spPr>
      </p:pic>
      <p:sp>
        <p:nvSpPr>
          <p:cNvPr id="3" name="Textplatzhalter 2">
            <a:extLst>
              <a:ext uri="{FF2B5EF4-FFF2-40B4-BE49-F238E27FC236}">
                <a16:creationId xmlns:a16="http://schemas.microsoft.com/office/drawing/2014/main" id="{760B2A6A-44F9-B207-2FF0-D62E2BF2BA70}"/>
              </a:ext>
            </a:extLst>
          </p:cNvPr>
          <p:cNvSpPr>
            <a:spLocks noGrp="1"/>
          </p:cNvSpPr>
          <p:nvPr>
            <p:ph type="body" sz="quarter" idx="13"/>
          </p:nvPr>
        </p:nvSpPr>
        <p:spPr>
          <a:xfrm>
            <a:off x="587375" y="1592263"/>
            <a:ext cx="11017250" cy="3760787"/>
          </a:xfrm>
        </p:spPr>
        <p:txBody>
          <a:bodyPr/>
          <a:lstStyle/>
          <a:p>
            <a:pPr marL="0" marR="0" lvl="0" indent="0" algn="l" defTabSz="540000" rtl="0" eaLnBrk="1" fontAlgn="auto" latinLnBrk="0" hangingPunct="1">
              <a:lnSpc>
                <a:spcPct val="100000"/>
              </a:lnSpc>
              <a:spcBef>
                <a:spcPts val="600"/>
              </a:spcBef>
              <a:spcAft>
                <a:spcPts val="1800"/>
              </a:spcAft>
              <a:buClr>
                <a:srgbClr val="CD0820"/>
              </a:buClr>
              <a:buSzTx/>
              <a:buFont typeface="Arial" panose="020B0604020202020204" pitchFamily="34" charset="0"/>
              <a:buNone/>
              <a:tabLst/>
              <a:defRPr/>
            </a:pPr>
            <a:r>
              <a:rPr kumimoji="0" lang="de-DE" sz="2800" b="1" i="0" u="none" strike="noStrike" kern="1200" cap="none" spc="0" normalizeH="0" baseline="0" noProof="0" dirty="0">
                <a:ln>
                  <a:noFill/>
                </a:ln>
                <a:solidFill>
                  <a:srgbClr val="454547"/>
                </a:solidFill>
                <a:effectLst/>
                <a:uLnTx/>
                <a:uFillTx/>
                <a:latin typeface="Calibri" panose="020F0502020204030204"/>
                <a:ea typeface="+mn-ea"/>
                <a:cs typeface="+mn-cs"/>
              </a:rPr>
              <a:t>Verteidigungsansätze aus Sicht des Arztanwalts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u="sng" dirty="0">
                <a:solidFill>
                  <a:srgbClr val="454547"/>
                </a:solidFill>
                <a:latin typeface="Calibri" panose="020F0502020204030204"/>
              </a:rPr>
              <a:t>Zweite Ebene</a:t>
            </a:r>
            <a:r>
              <a:rPr lang="de-DE" sz="2400" b="1" dirty="0">
                <a:solidFill>
                  <a:srgbClr val="454547"/>
                </a:solidFill>
                <a:latin typeface="Calibri" panose="020F0502020204030204"/>
              </a:rPr>
              <a:t>: Ansätze zur Abwehr trotz „echten“ Dokumentationsmangels</a:t>
            </a:r>
          </a:p>
          <a:p>
            <a:pPr marL="0" marR="0" lvl="0" indent="0" algn="l" defTabSz="540000" rtl="0" eaLnBrk="1" fontAlgn="auto" latinLnBrk="0" hangingPunct="1">
              <a:lnSpc>
                <a:spcPct val="100000"/>
              </a:lnSpc>
              <a:spcBef>
                <a:spcPts val="600"/>
              </a:spcBef>
              <a:spcAft>
                <a:spcPts val="600"/>
              </a:spcAft>
              <a:buClr>
                <a:srgbClr val="CD0820"/>
              </a:buClr>
              <a:buSzTx/>
              <a:buNone/>
              <a:tabLst/>
              <a:defRPr/>
            </a:pPr>
            <a:r>
              <a:rPr lang="de-DE" sz="2400" b="1" dirty="0">
                <a:solidFill>
                  <a:srgbClr val="454547"/>
                </a:solidFill>
                <a:latin typeface="Calibri" panose="020F0502020204030204"/>
              </a:rPr>
              <a:t>Eigene und externe Krankenunterlagen </a:t>
            </a:r>
            <a:r>
              <a:rPr lang="de-DE" sz="2400" b="1">
                <a:solidFill>
                  <a:srgbClr val="454547"/>
                </a:solidFill>
                <a:latin typeface="Calibri" panose="020F0502020204030204"/>
              </a:rPr>
              <a:t>- Beispiel</a:t>
            </a:r>
            <a:endParaRPr lang="de-DE" sz="2400" b="1" dirty="0">
              <a:solidFill>
                <a:srgbClr val="454547"/>
              </a:solidFill>
              <a:latin typeface="Calibri" panose="020F0502020204030204"/>
            </a:endParaRPr>
          </a:p>
          <a:p>
            <a:pPr defTabSz="540000">
              <a:spcBef>
                <a:spcPts val="0"/>
              </a:spcBef>
              <a:buClr>
                <a:srgbClr val="CD0820"/>
              </a:buClr>
              <a:defRPr/>
            </a:pPr>
            <a:r>
              <a:rPr lang="de-DE" sz="2400" dirty="0">
                <a:solidFill>
                  <a:srgbClr val="454547"/>
                </a:solidFill>
                <a:latin typeface="Calibri" panose="020F0502020204030204"/>
              </a:rPr>
              <a:t>Aufnahme – Kniegelenksluxation</a:t>
            </a:r>
          </a:p>
          <a:p>
            <a:pPr defTabSz="540000">
              <a:spcBef>
                <a:spcPts val="0"/>
              </a:spcBef>
              <a:buClr>
                <a:srgbClr val="CD0820"/>
              </a:buClr>
              <a:defRPr/>
            </a:pPr>
            <a:r>
              <a:rPr lang="de-DE" sz="2400" dirty="0">
                <a:solidFill>
                  <a:srgbClr val="454547"/>
                </a:solidFill>
                <a:latin typeface="Calibri" panose="020F0502020204030204"/>
              </a:rPr>
              <a:t>„MSD intakt“</a:t>
            </a:r>
          </a:p>
          <a:p>
            <a:pPr defTabSz="540000">
              <a:spcBef>
                <a:spcPts val="0"/>
              </a:spcBef>
              <a:buClr>
                <a:srgbClr val="CD0820"/>
              </a:buClr>
              <a:defRPr/>
            </a:pPr>
            <a:r>
              <a:rPr lang="de-DE" sz="2400" dirty="0">
                <a:solidFill>
                  <a:srgbClr val="454547"/>
                </a:solidFill>
                <a:latin typeface="Calibri" panose="020F0502020204030204"/>
              </a:rPr>
              <a:t>Verlegung in anderes Haus: „keine kritische Ischämie“</a:t>
            </a: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454547"/>
              </a:solidFill>
              <a:effectLst/>
              <a:uLnTx/>
              <a:uFillTx/>
              <a:latin typeface="Calibri" panose="020F0502020204030204"/>
              <a:ea typeface="+mn-ea"/>
              <a:cs typeface="+mn-cs"/>
            </a:endParaRPr>
          </a:p>
          <a:p>
            <a:pPr marL="182563" marR="0" lvl="0" indent="-182563" algn="l" defTabSz="540000" rtl="0" eaLnBrk="1" fontAlgn="auto" latinLnBrk="0" hangingPunct="1">
              <a:lnSpc>
                <a:spcPct val="100000"/>
              </a:lnSpc>
              <a:spcBef>
                <a:spcPts val="600"/>
              </a:spcBef>
              <a:spcAft>
                <a:spcPts val="600"/>
              </a:spcAft>
              <a:buClr>
                <a:srgbClr val="CD0820"/>
              </a:buClr>
              <a:buSzTx/>
              <a:buFont typeface="Arial" panose="020B0604020202020204" pitchFamily="34" charset="0"/>
              <a:buChar char="•"/>
              <a:tabLst/>
              <a:defRPr/>
            </a:pPr>
            <a:endParaRPr lang="de-DE" sz="2400" dirty="0">
              <a:solidFill>
                <a:srgbClr val="454547"/>
              </a:solidFill>
              <a:latin typeface="Calibri" panose="020F0502020204030204"/>
            </a:endParaRPr>
          </a:p>
          <a:p>
            <a:pPr marL="0" indent="0">
              <a:buNone/>
            </a:pPr>
            <a:endParaRPr lang="de-DE" dirty="0"/>
          </a:p>
        </p:txBody>
      </p:sp>
      <p:sp>
        <p:nvSpPr>
          <p:cNvPr id="4" name="Titel 3">
            <a:extLst>
              <a:ext uri="{FF2B5EF4-FFF2-40B4-BE49-F238E27FC236}">
                <a16:creationId xmlns:a16="http://schemas.microsoft.com/office/drawing/2014/main" id="{03EA2562-2694-B612-BA1B-B4F7AF2B6703}"/>
              </a:ext>
            </a:extLst>
          </p:cNvPr>
          <p:cNvSpPr>
            <a:spLocks noGrp="1"/>
          </p:cNvSpPr>
          <p:nvPr>
            <p:ph type="title"/>
          </p:nvPr>
        </p:nvSpPr>
        <p:spPr/>
        <p:txBody>
          <a:bodyPr/>
          <a:lstStyle/>
          <a:p>
            <a:r>
              <a:rPr lang="de-DE" dirty="0"/>
              <a:t>Umgang mit Risiken im Prozess</a:t>
            </a:r>
          </a:p>
        </p:txBody>
      </p:sp>
      <p:sp>
        <p:nvSpPr>
          <p:cNvPr id="5" name="Fußzeilenplatzhalter 4">
            <a:extLst>
              <a:ext uri="{FF2B5EF4-FFF2-40B4-BE49-F238E27FC236}">
                <a16:creationId xmlns:a16="http://schemas.microsoft.com/office/drawing/2014/main" id="{1CFAD917-02BF-6E56-F18A-50BC5C7379FE}"/>
              </a:ext>
            </a:extLst>
          </p:cNvPr>
          <p:cNvSpPr>
            <a:spLocks noGrp="1"/>
          </p:cNvSpPr>
          <p:nvPr>
            <p:ph type="ftr" sz="quarter" idx="11"/>
          </p:nvPr>
        </p:nvSpPr>
        <p:spPr/>
        <p:txBody>
          <a:bodyPr/>
          <a:lstStyle/>
          <a:p>
            <a:r>
              <a:rPr lang="de-DE" dirty="0"/>
              <a:t>Dokumentation aus Sicht des Ärzteanwalts </a:t>
            </a:r>
          </a:p>
        </p:txBody>
      </p:sp>
      <p:sp>
        <p:nvSpPr>
          <p:cNvPr id="6" name="Foliennummernplatzhalter 5">
            <a:extLst>
              <a:ext uri="{FF2B5EF4-FFF2-40B4-BE49-F238E27FC236}">
                <a16:creationId xmlns:a16="http://schemas.microsoft.com/office/drawing/2014/main" id="{462489F8-7081-8B70-C73B-2995B4D52621}"/>
              </a:ext>
            </a:extLst>
          </p:cNvPr>
          <p:cNvSpPr>
            <a:spLocks noGrp="1"/>
          </p:cNvSpPr>
          <p:nvPr>
            <p:ph type="sldNum" sz="quarter" idx="12"/>
          </p:nvPr>
        </p:nvSpPr>
        <p:spPr/>
        <p:txBody>
          <a:bodyPr/>
          <a:lstStyle/>
          <a:p>
            <a:fld id="{051519A4-F11A-4506-9273-BB8621689069}" type="slidenum">
              <a:rPr lang="de-DE" smtClean="0"/>
              <a:t>29</a:t>
            </a:fld>
            <a:endParaRPr lang="de-DE"/>
          </a:p>
        </p:txBody>
      </p:sp>
    </p:spTree>
    <p:extLst>
      <p:ext uri="{BB962C8B-B14F-4D97-AF65-F5344CB8AC3E}">
        <p14:creationId xmlns:p14="http://schemas.microsoft.com/office/powerpoint/2010/main" val="292315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endParaRPr lang="de-DE" dirty="0"/>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3</a:t>
            </a:fld>
            <a:endParaRPr lang="de-DE"/>
          </a:p>
        </p:txBody>
      </p:sp>
      <p:pic>
        <p:nvPicPr>
          <p:cNvPr id="7" name="Grafik 6" descr="Ein Bild, das Person, Büroausstattung, Bürobedarf, Stift enthält.&#10;&#10;Automatisch generierte Beschreibung">
            <a:extLst>
              <a:ext uri="{FF2B5EF4-FFF2-40B4-BE49-F238E27FC236}">
                <a16:creationId xmlns:a16="http://schemas.microsoft.com/office/drawing/2014/main" id="{E2229D74-AB5B-0F38-29FC-7DED302D8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003" y="2068514"/>
            <a:ext cx="2583611" cy="2583611"/>
          </a:xfrm>
          <a:prstGeom prst="rect">
            <a:avLst/>
          </a:prstGeom>
        </p:spPr>
      </p:pic>
      <p:pic>
        <p:nvPicPr>
          <p:cNvPr id="9" name="Grafik 8" descr="Ein Bild, das Statue, Bronzeskulptur, Skulptur, Kunst enthält.&#10;&#10;Automatisch generierte Beschreibung">
            <a:extLst>
              <a:ext uri="{FF2B5EF4-FFF2-40B4-BE49-F238E27FC236}">
                <a16:creationId xmlns:a16="http://schemas.microsoft.com/office/drawing/2014/main" id="{D8A91205-5149-0E52-A11B-D04D751FB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2106320"/>
            <a:ext cx="1703448" cy="2513737"/>
          </a:xfrm>
          <a:prstGeom prst="rect">
            <a:avLst/>
          </a:prstGeom>
        </p:spPr>
      </p:pic>
    </p:spTree>
    <p:extLst>
      <p:ext uri="{BB962C8B-B14F-4D97-AF65-F5344CB8AC3E}">
        <p14:creationId xmlns:p14="http://schemas.microsoft.com/office/powerpoint/2010/main" val="237292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0DF09C07-206F-8027-2D6B-E600533556C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4" name="Titel 3">
            <a:extLst>
              <a:ext uri="{FF2B5EF4-FFF2-40B4-BE49-F238E27FC236}">
                <a16:creationId xmlns:a16="http://schemas.microsoft.com/office/drawing/2014/main" id="{59445B01-82C0-79B0-A830-5CC5391ED7C7}"/>
              </a:ext>
            </a:extLst>
          </p:cNvPr>
          <p:cNvSpPr>
            <a:spLocks noGrp="1"/>
          </p:cNvSpPr>
          <p:nvPr>
            <p:ph type="title"/>
          </p:nvPr>
        </p:nvSpPr>
        <p:spPr/>
        <p:txBody>
          <a:bodyPr/>
          <a:lstStyle/>
          <a:p>
            <a:r>
              <a:rPr lang="de-DE" dirty="0"/>
              <a:t>Fazit.</a:t>
            </a:r>
          </a:p>
        </p:txBody>
      </p:sp>
      <p:sp>
        <p:nvSpPr>
          <p:cNvPr id="2" name="Fußzeilenplatzhalter 1">
            <a:extLst>
              <a:ext uri="{FF2B5EF4-FFF2-40B4-BE49-F238E27FC236}">
                <a16:creationId xmlns:a16="http://schemas.microsoft.com/office/drawing/2014/main" id="{8CD78EE9-28C8-7CB7-0A4D-25881A46933E}"/>
              </a:ext>
            </a:extLst>
          </p:cNvPr>
          <p:cNvSpPr>
            <a:spLocks noGrp="1"/>
          </p:cNvSpPr>
          <p:nvPr>
            <p:ph type="ftr" sz="quarter" idx="11"/>
          </p:nvPr>
        </p:nvSpPr>
        <p:spPr/>
        <p:txBody>
          <a:bodyPr/>
          <a:lstStyle/>
          <a:p>
            <a:r>
              <a:rPr lang="de-DE" dirty="0"/>
              <a:t>Dokumentation aus Sicht des Ärzteanwalts </a:t>
            </a:r>
          </a:p>
        </p:txBody>
      </p:sp>
      <p:sp>
        <p:nvSpPr>
          <p:cNvPr id="3" name="Foliennummernplatzhalter 2">
            <a:extLst>
              <a:ext uri="{FF2B5EF4-FFF2-40B4-BE49-F238E27FC236}">
                <a16:creationId xmlns:a16="http://schemas.microsoft.com/office/drawing/2014/main" id="{730D0F86-E416-55B3-CF2D-96FE0355691D}"/>
              </a:ext>
            </a:extLst>
          </p:cNvPr>
          <p:cNvSpPr>
            <a:spLocks noGrp="1"/>
          </p:cNvSpPr>
          <p:nvPr>
            <p:ph type="sldNum" sz="quarter" idx="12"/>
          </p:nvPr>
        </p:nvSpPr>
        <p:spPr/>
        <p:txBody>
          <a:bodyPr/>
          <a:lstStyle/>
          <a:p>
            <a:fld id="{051519A4-F11A-4506-9273-BB8621689069}" type="slidenum">
              <a:rPr lang="de-DE" smtClean="0"/>
              <a:t>30</a:t>
            </a:fld>
            <a:endParaRPr lang="de-DE"/>
          </a:p>
        </p:txBody>
      </p:sp>
    </p:spTree>
    <p:extLst>
      <p:ext uri="{BB962C8B-B14F-4D97-AF65-F5344CB8AC3E}">
        <p14:creationId xmlns:p14="http://schemas.microsoft.com/office/powerpoint/2010/main" val="304006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16DB899D-A4DC-8FC2-D817-A0004148ED9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42" b="12142"/>
          <a:stretch/>
        </p:blipFill>
        <p:spPr>
          <a:xfrm>
            <a:off x="0" y="0"/>
            <a:ext cx="12192000" cy="6165850"/>
          </a:xfrm>
          <a:prstGeom prst="rect">
            <a:avLst/>
          </a:prstGeom>
        </p:spPr>
      </p:pic>
      <p:sp>
        <p:nvSpPr>
          <p:cNvPr id="7" name="Textplatzhalter 6">
            <a:extLst>
              <a:ext uri="{FF2B5EF4-FFF2-40B4-BE49-F238E27FC236}">
                <a16:creationId xmlns:a16="http://schemas.microsoft.com/office/drawing/2014/main" id="{DA500D88-31FC-3D8B-3FBF-275A686C4093}"/>
              </a:ext>
            </a:extLst>
          </p:cNvPr>
          <p:cNvSpPr>
            <a:spLocks noGrp="1"/>
          </p:cNvSpPr>
          <p:nvPr>
            <p:ph type="body" sz="quarter" idx="13"/>
          </p:nvPr>
        </p:nvSpPr>
        <p:spPr/>
        <p:txBody>
          <a:bodyPr/>
          <a:lstStyle/>
          <a:p>
            <a:endParaRPr lang="de-DE" sz="2400" dirty="0">
              <a:sym typeface="Wingdings" panose="05000000000000000000" pitchFamily="2" charset="2"/>
            </a:endParaRPr>
          </a:p>
        </p:txBody>
      </p:sp>
      <p:sp>
        <p:nvSpPr>
          <p:cNvPr id="3" name="Titel 2">
            <a:extLst>
              <a:ext uri="{FF2B5EF4-FFF2-40B4-BE49-F238E27FC236}">
                <a16:creationId xmlns:a16="http://schemas.microsoft.com/office/drawing/2014/main" id="{08E48A72-5DD0-57C5-F2E1-2D14515B34EF}"/>
              </a:ext>
            </a:extLst>
          </p:cNvPr>
          <p:cNvSpPr>
            <a:spLocks noGrp="1"/>
          </p:cNvSpPr>
          <p:nvPr>
            <p:ph type="title"/>
          </p:nvPr>
        </p:nvSpPr>
        <p:spPr/>
        <p:txBody>
          <a:bodyPr/>
          <a:lstStyle/>
          <a:p>
            <a:r>
              <a:rPr lang="de-DE" dirty="0"/>
              <a:t>Fazit. </a:t>
            </a:r>
          </a:p>
        </p:txBody>
      </p:sp>
      <p:sp>
        <p:nvSpPr>
          <p:cNvPr id="4" name="Fußzeilenplatzhalter 3">
            <a:extLst>
              <a:ext uri="{FF2B5EF4-FFF2-40B4-BE49-F238E27FC236}">
                <a16:creationId xmlns:a16="http://schemas.microsoft.com/office/drawing/2014/main" id="{76F67689-9478-91D8-30DD-82CC5081E0BF}"/>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EBF6FFE-89CB-E6FF-9FAE-B8DC06C181C9}"/>
              </a:ext>
            </a:extLst>
          </p:cNvPr>
          <p:cNvSpPr>
            <a:spLocks noGrp="1"/>
          </p:cNvSpPr>
          <p:nvPr>
            <p:ph type="sldNum" sz="quarter" idx="12"/>
          </p:nvPr>
        </p:nvSpPr>
        <p:spPr/>
        <p:txBody>
          <a:bodyPr/>
          <a:lstStyle/>
          <a:p>
            <a:fld id="{051519A4-F11A-4506-9273-BB8621689069}" type="slidenum">
              <a:rPr lang="de-DE" smtClean="0"/>
              <a:t>31</a:t>
            </a:fld>
            <a:endParaRPr lang="de-DE"/>
          </a:p>
        </p:txBody>
      </p:sp>
      <p:graphicFrame>
        <p:nvGraphicFramePr>
          <p:cNvPr id="8" name="Diagramm 7">
            <a:extLst>
              <a:ext uri="{FF2B5EF4-FFF2-40B4-BE49-F238E27FC236}">
                <a16:creationId xmlns:a16="http://schemas.microsoft.com/office/drawing/2014/main" id="{D6FFC867-84BF-F139-BA0C-AF1879F229F7}"/>
              </a:ext>
            </a:extLst>
          </p:cNvPr>
          <p:cNvGraphicFramePr/>
          <p:nvPr>
            <p:extLst>
              <p:ext uri="{D42A27DB-BD31-4B8C-83A1-F6EECF244321}">
                <p14:modId xmlns:p14="http://schemas.microsoft.com/office/powerpoint/2010/main" val="348490948"/>
              </p:ext>
            </p:extLst>
          </p:nvPr>
        </p:nvGraphicFramePr>
        <p:xfrm>
          <a:off x="2032000" y="719666"/>
          <a:ext cx="7491562" cy="4620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73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16DB899D-A4DC-8FC2-D817-A0004148ED9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42" b="12142"/>
          <a:stretch/>
        </p:blipFill>
        <p:spPr>
          <a:xfrm>
            <a:off x="0" y="0"/>
            <a:ext cx="12192000" cy="6165850"/>
          </a:xfrm>
          <a:prstGeom prst="rect">
            <a:avLst/>
          </a:prstGeom>
        </p:spPr>
      </p:pic>
      <p:sp>
        <p:nvSpPr>
          <p:cNvPr id="7" name="Textplatzhalter 6">
            <a:extLst>
              <a:ext uri="{FF2B5EF4-FFF2-40B4-BE49-F238E27FC236}">
                <a16:creationId xmlns:a16="http://schemas.microsoft.com/office/drawing/2014/main" id="{DA500D88-31FC-3D8B-3FBF-275A686C4093}"/>
              </a:ext>
            </a:extLst>
          </p:cNvPr>
          <p:cNvSpPr>
            <a:spLocks noGrp="1"/>
          </p:cNvSpPr>
          <p:nvPr>
            <p:ph type="body" sz="quarter" idx="13"/>
          </p:nvPr>
        </p:nvSpPr>
        <p:spPr/>
        <p:txBody>
          <a:bodyPr/>
          <a:lstStyle/>
          <a:p>
            <a:pPr>
              <a:lnSpc>
                <a:spcPts val="2100"/>
              </a:lnSpc>
            </a:pPr>
            <a:r>
              <a:rPr lang="de-DE" sz="2400" b="1" dirty="0">
                <a:sym typeface="Wingdings" panose="05000000000000000000" pitchFamily="2" charset="2"/>
              </a:rPr>
              <a:t>… </a:t>
            </a:r>
            <a:r>
              <a:rPr lang="de-DE" sz="2400" dirty="0">
                <a:sym typeface="Wingdings" panose="05000000000000000000" pitchFamily="2" charset="2"/>
              </a:rPr>
              <a:t>die echte Lücke ist schlecht.</a:t>
            </a:r>
          </a:p>
          <a:p>
            <a:pPr>
              <a:lnSpc>
                <a:spcPts val="2100"/>
              </a:lnSpc>
            </a:pPr>
            <a:r>
              <a:rPr lang="de-DE" sz="2400" b="1" dirty="0">
                <a:sym typeface="Wingdings" panose="05000000000000000000" pitchFamily="2" charset="2"/>
              </a:rPr>
              <a:t>Prävention</a:t>
            </a:r>
            <a:r>
              <a:rPr lang="de-DE" sz="2400" dirty="0">
                <a:sym typeface="Wingdings" panose="05000000000000000000" pitchFamily="2" charset="2"/>
              </a:rPr>
              <a:t> hilft auch hier (die Ärzte können noch viel lernen!).</a:t>
            </a:r>
          </a:p>
          <a:p>
            <a:pPr>
              <a:lnSpc>
                <a:spcPts val="2100"/>
              </a:lnSpc>
            </a:pPr>
            <a:r>
              <a:rPr lang="de-DE" sz="2400" dirty="0">
                <a:sym typeface="Wingdings" panose="05000000000000000000" pitchFamily="2" charset="2"/>
              </a:rPr>
              <a:t>Risiken so früh wie möglich identifizieren.</a:t>
            </a:r>
          </a:p>
          <a:p>
            <a:pPr>
              <a:lnSpc>
                <a:spcPts val="2100"/>
              </a:lnSpc>
            </a:pPr>
            <a:r>
              <a:rPr lang="de-DE" sz="2400" dirty="0">
                <a:sym typeface="Wingdings" panose="05000000000000000000" pitchFamily="2" charset="2"/>
              </a:rPr>
              <a:t>Am </a:t>
            </a:r>
            <a:r>
              <a:rPr lang="de-DE" sz="2400" b="1" dirty="0">
                <a:sym typeface="Wingdings" panose="05000000000000000000" pitchFamily="2" charset="2"/>
              </a:rPr>
              <a:t>Anfang der Auseinandersetzung </a:t>
            </a:r>
            <a:r>
              <a:rPr lang="de-DE" sz="2400" dirty="0">
                <a:sym typeface="Wingdings" panose="05000000000000000000" pitchFamily="2" charset="2"/>
              </a:rPr>
              <a:t>bzw. des Verfahrens: Abgleich Stellungnahmen und Inhalt der Dokumentation.</a:t>
            </a:r>
          </a:p>
          <a:p>
            <a:pPr>
              <a:lnSpc>
                <a:spcPts val="2100"/>
              </a:lnSpc>
            </a:pPr>
            <a:r>
              <a:rPr lang="de-DE" sz="2400" b="1" dirty="0">
                <a:sym typeface="Wingdings" panose="05000000000000000000" pitchFamily="2" charset="2"/>
              </a:rPr>
              <a:t>Im Prozess</a:t>
            </a:r>
            <a:r>
              <a:rPr lang="de-DE" sz="2400" dirty="0">
                <a:sym typeface="Wingdings" panose="05000000000000000000" pitchFamily="2" charset="2"/>
              </a:rPr>
              <a:t>: genaue Befragung des Sachverständigen.</a:t>
            </a:r>
          </a:p>
          <a:p>
            <a:pPr lvl="1">
              <a:lnSpc>
                <a:spcPts val="2100"/>
              </a:lnSpc>
            </a:pPr>
            <a:r>
              <a:rPr lang="de-DE" sz="2400" dirty="0">
                <a:sym typeface="Wingdings" panose="05000000000000000000" pitchFamily="2" charset="2"/>
              </a:rPr>
              <a:t>Das „Ob“.</a:t>
            </a:r>
          </a:p>
          <a:p>
            <a:pPr lvl="1">
              <a:lnSpc>
                <a:spcPts val="2100"/>
              </a:lnSpc>
            </a:pPr>
            <a:r>
              <a:rPr lang="de-DE" sz="2400" dirty="0">
                <a:sym typeface="Wingdings" panose="05000000000000000000" pitchFamily="2" charset="2"/>
              </a:rPr>
              <a:t>Der Umfang.</a:t>
            </a:r>
          </a:p>
          <a:p>
            <a:pPr lvl="1">
              <a:lnSpc>
                <a:spcPts val="2100"/>
              </a:lnSpc>
            </a:pPr>
            <a:r>
              <a:rPr lang="de-DE" sz="2400" dirty="0">
                <a:sym typeface="Wingdings" panose="05000000000000000000" pitchFamily="2" charset="2"/>
              </a:rPr>
              <a:t>Umfeld klären (externe, weitere eigene Dokumentation, Zeugen, mittelbare Tatsachen (z. B. Schmerzmittel pp.) – Lückenschluss möglich?</a:t>
            </a:r>
          </a:p>
          <a:p>
            <a:pPr lvl="1">
              <a:lnSpc>
                <a:spcPts val="2100"/>
              </a:lnSpc>
            </a:pPr>
            <a:endParaRPr lang="de-DE" sz="2400" dirty="0">
              <a:sym typeface="Wingdings" panose="05000000000000000000" pitchFamily="2" charset="2"/>
            </a:endParaRPr>
          </a:p>
          <a:p>
            <a:endParaRPr lang="de-DE" sz="2400" dirty="0">
              <a:sym typeface="Wingdings" panose="05000000000000000000" pitchFamily="2" charset="2"/>
            </a:endParaRPr>
          </a:p>
        </p:txBody>
      </p:sp>
      <p:sp>
        <p:nvSpPr>
          <p:cNvPr id="3" name="Titel 2">
            <a:extLst>
              <a:ext uri="{FF2B5EF4-FFF2-40B4-BE49-F238E27FC236}">
                <a16:creationId xmlns:a16="http://schemas.microsoft.com/office/drawing/2014/main" id="{08E48A72-5DD0-57C5-F2E1-2D14515B34EF}"/>
              </a:ext>
            </a:extLst>
          </p:cNvPr>
          <p:cNvSpPr>
            <a:spLocks noGrp="1"/>
          </p:cNvSpPr>
          <p:nvPr>
            <p:ph type="title"/>
          </p:nvPr>
        </p:nvSpPr>
        <p:spPr/>
        <p:txBody>
          <a:bodyPr/>
          <a:lstStyle/>
          <a:p>
            <a:r>
              <a:rPr lang="de-DE" dirty="0"/>
              <a:t>Fazit. </a:t>
            </a:r>
          </a:p>
        </p:txBody>
      </p:sp>
      <p:sp>
        <p:nvSpPr>
          <p:cNvPr id="4" name="Fußzeilenplatzhalter 3">
            <a:extLst>
              <a:ext uri="{FF2B5EF4-FFF2-40B4-BE49-F238E27FC236}">
                <a16:creationId xmlns:a16="http://schemas.microsoft.com/office/drawing/2014/main" id="{76F67689-9478-91D8-30DD-82CC5081E0BF}"/>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EBF6FFE-89CB-E6FF-9FAE-B8DC06C181C9}"/>
              </a:ext>
            </a:extLst>
          </p:cNvPr>
          <p:cNvSpPr>
            <a:spLocks noGrp="1"/>
          </p:cNvSpPr>
          <p:nvPr>
            <p:ph type="sldNum" sz="quarter" idx="12"/>
          </p:nvPr>
        </p:nvSpPr>
        <p:spPr/>
        <p:txBody>
          <a:bodyPr/>
          <a:lstStyle/>
          <a:p>
            <a:fld id="{051519A4-F11A-4506-9273-BB8621689069}" type="slidenum">
              <a:rPr lang="de-DE" smtClean="0"/>
              <a:t>32</a:t>
            </a:fld>
            <a:endParaRPr lang="de-DE"/>
          </a:p>
        </p:txBody>
      </p:sp>
    </p:spTree>
    <p:extLst>
      <p:ext uri="{BB962C8B-B14F-4D97-AF65-F5344CB8AC3E}">
        <p14:creationId xmlns:p14="http://schemas.microsoft.com/office/powerpoint/2010/main" val="27911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down)">
                                      <p:cBhvr>
                                        <p:cTn id="30" dur="500"/>
                                        <p:tgtEl>
                                          <p:spTgt spid="7">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down)">
                                      <p:cBhvr>
                                        <p:cTn id="33" dur="500"/>
                                        <p:tgtEl>
                                          <p:spTgt spid="7">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down)">
                                      <p:cBhvr>
                                        <p:cTn id="3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16DB899D-A4DC-8FC2-D817-A0004148ED9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42" b="12142"/>
          <a:stretch/>
        </p:blipFill>
        <p:spPr>
          <a:xfrm>
            <a:off x="0" y="0"/>
            <a:ext cx="12192000" cy="6165850"/>
          </a:xfrm>
          <a:prstGeom prst="rect">
            <a:avLst/>
          </a:prstGeom>
        </p:spPr>
      </p:pic>
      <p:sp>
        <p:nvSpPr>
          <p:cNvPr id="7" name="Textplatzhalter 6">
            <a:extLst>
              <a:ext uri="{FF2B5EF4-FFF2-40B4-BE49-F238E27FC236}">
                <a16:creationId xmlns:a16="http://schemas.microsoft.com/office/drawing/2014/main" id="{DA500D88-31FC-3D8B-3FBF-275A686C4093}"/>
              </a:ext>
            </a:extLst>
          </p:cNvPr>
          <p:cNvSpPr>
            <a:spLocks noGrp="1"/>
          </p:cNvSpPr>
          <p:nvPr>
            <p:ph type="body" sz="quarter" idx="13"/>
          </p:nvPr>
        </p:nvSpPr>
        <p:spPr/>
        <p:txBody>
          <a:bodyPr/>
          <a:lstStyle/>
          <a:p>
            <a:pPr marL="0" indent="0">
              <a:buNone/>
            </a:pPr>
            <a:endParaRPr lang="de-DE" sz="2400" dirty="0">
              <a:sym typeface="Wingdings" panose="05000000000000000000" pitchFamily="2" charset="2"/>
            </a:endParaRPr>
          </a:p>
          <a:p>
            <a:pPr marL="0" indent="0">
              <a:buNone/>
            </a:pPr>
            <a:r>
              <a:rPr lang="de-DE" sz="2800" dirty="0">
                <a:sym typeface="Wingdings" panose="05000000000000000000" pitchFamily="2" charset="2"/>
              </a:rPr>
              <a:t>Was Du auch tust, tu es klug und bedenke das</a:t>
            </a:r>
          </a:p>
          <a:p>
            <a:pPr marL="0" indent="0">
              <a:buNone/>
            </a:pPr>
            <a:r>
              <a:rPr lang="de-DE" sz="3600" b="1" dirty="0">
                <a:sym typeface="Wingdings" panose="05000000000000000000" pitchFamily="2" charset="2"/>
              </a:rPr>
              <a:t>			Ende!</a:t>
            </a:r>
          </a:p>
          <a:p>
            <a:pPr marL="0" indent="0">
              <a:buNone/>
            </a:pPr>
            <a:r>
              <a:rPr lang="de-DE" sz="2400" dirty="0">
                <a:sym typeface="Wingdings" panose="05000000000000000000" pitchFamily="2" charset="2"/>
              </a:rPr>
              <a:t>Herodot (485-425), griech. Geschichtsschreiber</a:t>
            </a:r>
          </a:p>
          <a:p>
            <a:endParaRPr lang="de-DE" sz="2400" dirty="0">
              <a:sym typeface="Wingdings" panose="05000000000000000000" pitchFamily="2" charset="2"/>
            </a:endParaRPr>
          </a:p>
        </p:txBody>
      </p:sp>
      <p:sp>
        <p:nvSpPr>
          <p:cNvPr id="3" name="Titel 2">
            <a:extLst>
              <a:ext uri="{FF2B5EF4-FFF2-40B4-BE49-F238E27FC236}">
                <a16:creationId xmlns:a16="http://schemas.microsoft.com/office/drawing/2014/main" id="{08E48A72-5DD0-57C5-F2E1-2D14515B34EF}"/>
              </a:ext>
            </a:extLst>
          </p:cNvPr>
          <p:cNvSpPr>
            <a:spLocks noGrp="1"/>
          </p:cNvSpPr>
          <p:nvPr>
            <p:ph type="title"/>
          </p:nvPr>
        </p:nvSpPr>
        <p:spPr/>
        <p:txBody>
          <a:bodyPr/>
          <a:lstStyle/>
          <a:p>
            <a:r>
              <a:rPr lang="de-DE" dirty="0"/>
              <a:t>Fazit. </a:t>
            </a:r>
          </a:p>
        </p:txBody>
      </p:sp>
      <p:sp>
        <p:nvSpPr>
          <p:cNvPr id="4" name="Fußzeilenplatzhalter 3">
            <a:extLst>
              <a:ext uri="{FF2B5EF4-FFF2-40B4-BE49-F238E27FC236}">
                <a16:creationId xmlns:a16="http://schemas.microsoft.com/office/drawing/2014/main" id="{76F67689-9478-91D8-30DD-82CC5081E0BF}"/>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EBF6FFE-89CB-E6FF-9FAE-B8DC06C181C9}"/>
              </a:ext>
            </a:extLst>
          </p:cNvPr>
          <p:cNvSpPr>
            <a:spLocks noGrp="1"/>
          </p:cNvSpPr>
          <p:nvPr>
            <p:ph type="sldNum" sz="quarter" idx="12"/>
          </p:nvPr>
        </p:nvSpPr>
        <p:spPr/>
        <p:txBody>
          <a:bodyPr/>
          <a:lstStyle/>
          <a:p>
            <a:fld id="{051519A4-F11A-4506-9273-BB8621689069}" type="slidenum">
              <a:rPr lang="de-DE" smtClean="0"/>
              <a:t>33</a:t>
            </a:fld>
            <a:endParaRPr lang="de-DE"/>
          </a:p>
        </p:txBody>
      </p:sp>
      <p:pic>
        <p:nvPicPr>
          <p:cNvPr id="6" name="Grafik 5" descr="Ein Bild, das Artefakt, Statue, Büste, Museum enthält.&#10;&#10;Automatisch generierte Beschreibung">
            <a:extLst>
              <a:ext uri="{FF2B5EF4-FFF2-40B4-BE49-F238E27FC236}">
                <a16:creationId xmlns:a16="http://schemas.microsoft.com/office/drawing/2014/main" id="{D519E426-C1D3-11A0-CBC6-6BCDB0284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803" y="2264093"/>
            <a:ext cx="1847850" cy="2466975"/>
          </a:xfrm>
          <a:prstGeom prst="rect">
            <a:avLst/>
          </a:prstGeom>
        </p:spPr>
      </p:pic>
    </p:spTree>
    <p:extLst>
      <p:ext uri="{BB962C8B-B14F-4D97-AF65-F5344CB8AC3E}">
        <p14:creationId xmlns:p14="http://schemas.microsoft.com/office/powerpoint/2010/main" val="11440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r>
              <a:rPr lang="de-DE" sz="1800" b="1" dirty="0"/>
              <a:t>HERTA MÜLLER (*1953)</a:t>
            </a:r>
          </a:p>
          <a:p>
            <a:pPr marL="182562" lvl="1" indent="0" algn="just">
              <a:buNone/>
            </a:pPr>
            <a:r>
              <a:rPr lang="de-DE" sz="1800" dirty="0"/>
              <a:t>Ich habe mir nie vorgenommen, zu schreiben.</a:t>
            </a:r>
          </a:p>
          <a:p>
            <a:pPr marL="182562" lvl="1" indent="0" algn="just">
              <a:buNone/>
            </a:pPr>
            <a:r>
              <a:rPr lang="de-DE" sz="1800" dirty="0"/>
              <a:t>Ich habe damit angefangen, als ich mir nicht anders zu helfen wusste.</a:t>
            </a:r>
          </a:p>
          <a:p>
            <a:pPr marL="182562" lvl="1" indent="0" algn="just">
              <a:buNone/>
            </a:pPr>
            <a:endParaRPr lang="de-DE" sz="1800" dirty="0"/>
          </a:p>
          <a:p>
            <a:pPr marL="182562" lvl="1" indent="0" algn="just">
              <a:buNone/>
            </a:pPr>
            <a:r>
              <a:rPr lang="de-DE" sz="1800" b="1" dirty="0"/>
              <a:t>MARCEL REICH-RANICKI (1920-2013)</a:t>
            </a:r>
          </a:p>
          <a:p>
            <a:pPr marL="182562" lvl="1" indent="0" algn="just">
              <a:buNone/>
            </a:pPr>
            <a:r>
              <a:rPr lang="de-DE" sz="1800" dirty="0"/>
              <a:t>Damals sagte ich zu meiner Frau: "Ich werde ein ganz gefährliches Experiment </a:t>
            </a:r>
          </a:p>
          <a:p>
            <a:pPr marL="182562" lvl="1" indent="0" algn="just">
              <a:buNone/>
            </a:pPr>
            <a:r>
              <a:rPr lang="de-DE" sz="1800" dirty="0"/>
              <a:t>beginnen. Ich werde für das Publikum schreiben, und ich werde so schreiben, </a:t>
            </a:r>
          </a:p>
          <a:p>
            <a:pPr marL="182562" lvl="1" indent="0" algn="just">
              <a:buNone/>
            </a:pPr>
            <a:r>
              <a:rPr lang="de-DE" sz="1800" dirty="0"/>
              <a:t>dass alle verstehen, was ich meine."</a:t>
            </a:r>
          </a:p>
          <a:p>
            <a:pPr marL="182562" lvl="1" indent="0" algn="just">
              <a:buNone/>
            </a:pPr>
            <a:endParaRPr lang="de-DE" sz="1800" dirty="0"/>
          </a:p>
          <a:p>
            <a:pPr marL="182562" lvl="1" indent="0" algn="just">
              <a:buNone/>
            </a:pPr>
            <a:r>
              <a:rPr lang="de-DE" sz="1800" b="1" dirty="0"/>
              <a:t>MARK TWAIN (1835-1910)</a:t>
            </a:r>
          </a:p>
          <a:p>
            <a:pPr marL="182562" lvl="1" indent="0" algn="just">
              <a:buNone/>
            </a:pPr>
            <a:r>
              <a:rPr lang="de-DE" sz="1800" dirty="0"/>
              <a:t>Schreiben ist leicht. Man muss nur die falschen Wörter weglassen.</a:t>
            </a:r>
          </a:p>
          <a:p>
            <a:pPr marL="182562" lvl="1" indent="0" algn="just">
              <a:buNone/>
            </a:pPr>
            <a:endParaRPr lang="de-DE" dirty="0"/>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4</a:t>
            </a:fld>
            <a:endParaRPr lang="de-DE"/>
          </a:p>
        </p:txBody>
      </p:sp>
      <p:pic>
        <p:nvPicPr>
          <p:cNvPr id="7" name="Grafik 6" descr="Ein Bild, das Menschliches Gesicht, Text, Kleidung, Person enthält.&#10;&#10;Automatisch generierte Beschreibung">
            <a:extLst>
              <a:ext uri="{FF2B5EF4-FFF2-40B4-BE49-F238E27FC236}">
                <a16:creationId xmlns:a16="http://schemas.microsoft.com/office/drawing/2014/main" id="{26419127-D927-E055-5EB9-4D6A24693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594" y="1530140"/>
            <a:ext cx="1273888" cy="1245829"/>
          </a:xfrm>
          <a:prstGeom prst="rect">
            <a:avLst/>
          </a:prstGeom>
        </p:spPr>
      </p:pic>
      <p:pic>
        <p:nvPicPr>
          <p:cNvPr id="9" name="Grafik 8" descr="Ein Bild, das Person, Menschliches Gesicht, Kleidung, Falte enthält.&#10;&#10;Automatisch generierte Beschreibung">
            <a:extLst>
              <a:ext uri="{FF2B5EF4-FFF2-40B4-BE49-F238E27FC236}">
                <a16:creationId xmlns:a16="http://schemas.microsoft.com/office/drawing/2014/main" id="{D3EB4B6C-8B56-7409-7DE0-6D32B152D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600" y="2870993"/>
            <a:ext cx="1992882" cy="1116014"/>
          </a:xfrm>
          <a:prstGeom prst="rect">
            <a:avLst/>
          </a:prstGeom>
        </p:spPr>
      </p:pic>
      <p:pic>
        <p:nvPicPr>
          <p:cNvPr id="11" name="Grafik 10" descr="Ein Bild, das Person, Kleidung, Menschliches Gesicht, Porträt enthält.&#10;&#10;Automatisch generierte Beschreibung">
            <a:extLst>
              <a:ext uri="{FF2B5EF4-FFF2-40B4-BE49-F238E27FC236}">
                <a16:creationId xmlns:a16="http://schemas.microsoft.com/office/drawing/2014/main" id="{735D45D7-09E2-258E-A070-CC3907378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7926" y="4082031"/>
            <a:ext cx="1126556" cy="1585523"/>
          </a:xfrm>
          <a:prstGeom prst="rect">
            <a:avLst/>
          </a:prstGeom>
        </p:spPr>
      </p:pic>
    </p:spTree>
    <p:extLst>
      <p:ext uri="{BB962C8B-B14F-4D97-AF65-F5344CB8AC3E}">
        <p14:creationId xmlns:p14="http://schemas.microsoft.com/office/powerpoint/2010/main" val="35208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endParaRPr lang="de-DE" dirty="0"/>
          </a:p>
          <a:p>
            <a:pPr marL="182562" lvl="1" indent="0" algn="just">
              <a:buNone/>
            </a:pPr>
            <a:endParaRPr lang="de-DE" dirty="0"/>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5</a:t>
            </a:fld>
            <a:endParaRPr lang="de-DE"/>
          </a:p>
        </p:txBody>
      </p:sp>
      <p:graphicFrame>
        <p:nvGraphicFramePr>
          <p:cNvPr id="6" name="Diagramm 5">
            <a:extLst>
              <a:ext uri="{FF2B5EF4-FFF2-40B4-BE49-F238E27FC236}">
                <a16:creationId xmlns:a16="http://schemas.microsoft.com/office/drawing/2014/main" id="{5EF40E97-4400-3EF3-250B-AA62CDE42A6A}"/>
              </a:ext>
            </a:extLst>
          </p:cNvPr>
          <p:cNvGraphicFramePr/>
          <p:nvPr>
            <p:extLst>
              <p:ext uri="{D42A27DB-BD31-4B8C-83A1-F6EECF244321}">
                <p14:modId xmlns:p14="http://schemas.microsoft.com/office/powerpoint/2010/main" val="251603087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31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endParaRPr lang="de-DE" dirty="0"/>
          </a:p>
          <a:p>
            <a:pPr marL="182562" lvl="1" indent="0" algn="just">
              <a:buNone/>
            </a:pPr>
            <a:r>
              <a:rPr lang="de-DE" b="1" dirty="0"/>
              <a:t>Pflichten</a:t>
            </a:r>
          </a:p>
          <a:p>
            <a:pPr marL="182562" lvl="1" indent="0" algn="just">
              <a:buNone/>
            </a:pPr>
            <a:r>
              <a:rPr lang="de-DE" b="1" dirty="0"/>
              <a:t>§ 630f Dokumentation der Behandlung</a:t>
            </a:r>
          </a:p>
          <a:p>
            <a:pPr marL="182562" lvl="1" indent="0" algn="just">
              <a:buNone/>
            </a:pPr>
            <a:r>
              <a:rPr lang="de-DE" dirty="0"/>
              <a:t>(1) Der Behandelnde ist verpflichtet, zum Zweck der Dokumentation </a:t>
            </a:r>
            <a:r>
              <a:rPr lang="de-DE" b="1" dirty="0"/>
              <a:t>in unmittelbarem zeitlichen Zusammenhang</a:t>
            </a:r>
            <a:r>
              <a:rPr lang="de-DE" dirty="0"/>
              <a:t> mit der Behandlung eine </a:t>
            </a:r>
            <a:r>
              <a:rPr lang="de-DE" b="1" dirty="0"/>
              <a:t>Patientenakte in Papierform oder elektronisch </a:t>
            </a:r>
            <a:r>
              <a:rPr lang="de-DE" dirty="0"/>
              <a:t>zu führen. Berichtigungen und Änderungen von Eintragungen in der Patientenakte sind nur zulässig, wenn neben dem ursprünglichen Inhalt erkennbar bleibt, wann sie vorgenommen worden sind. Dies ist auch für elektronisch geführte Patientenakten sicherzustellen.</a:t>
            </a:r>
          </a:p>
          <a:p>
            <a:pPr marL="182562" lvl="1" indent="0" algn="just">
              <a:buNone/>
            </a:pPr>
            <a:endParaRPr lang="de-DE" dirty="0"/>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6</a:t>
            </a:fld>
            <a:endParaRPr lang="de-DE"/>
          </a:p>
        </p:txBody>
      </p:sp>
    </p:spTree>
    <p:extLst>
      <p:ext uri="{BB962C8B-B14F-4D97-AF65-F5344CB8AC3E}">
        <p14:creationId xmlns:p14="http://schemas.microsoft.com/office/powerpoint/2010/main" val="42338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endParaRPr lang="de-DE" dirty="0"/>
          </a:p>
          <a:p>
            <a:pPr marL="182562" lvl="1" indent="0" algn="just">
              <a:buNone/>
            </a:pPr>
            <a:r>
              <a:rPr lang="de-DE" b="1" dirty="0"/>
              <a:t>Pflichten</a:t>
            </a:r>
          </a:p>
          <a:p>
            <a:pPr marL="182562" lvl="1" indent="0" algn="just">
              <a:buNone/>
            </a:pPr>
            <a:r>
              <a:rPr lang="de-DE" b="1" dirty="0"/>
              <a:t>§ 630f Dokumentation der Behandlung</a:t>
            </a:r>
          </a:p>
          <a:p>
            <a:pPr marL="182562" lvl="1" indent="0" algn="just">
              <a:buNone/>
            </a:pPr>
            <a:r>
              <a:rPr lang="de-DE" dirty="0"/>
              <a:t>(2) Der Behandelnde ist verpflichtet, in der Patientenakte </a:t>
            </a:r>
            <a:r>
              <a:rPr lang="de-DE" b="1" dirty="0"/>
              <a:t>sämtliche aus fachlicher Sicht für die derzeitige und künftige Behandlung wesentlichen Maßnahmen und deren Ergebnisse aufzuzeichnen</a:t>
            </a:r>
            <a:r>
              <a:rPr lang="de-DE" dirty="0"/>
              <a:t>, insbesondere die Anamnese, Diagnosen, Untersuchungen, Untersuchungsergebnisse, Befunde, Therapien und ihre Wirkungen, Eingriffe und ihre Wirkungen, Einwilligungen und Aufklärungen. Arztbriefe sind in die Patientenakte aufzunehmen.</a:t>
            </a:r>
          </a:p>
          <a:p>
            <a:pPr marL="182562" lvl="1" indent="0" algn="just">
              <a:buNone/>
            </a:pPr>
            <a:endParaRPr lang="de-DE" dirty="0"/>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7</a:t>
            </a:fld>
            <a:endParaRPr lang="de-DE"/>
          </a:p>
        </p:txBody>
      </p:sp>
    </p:spTree>
    <p:extLst>
      <p:ext uri="{BB962C8B-B14F-4D97-AF65-F5344CB8AC3E}">
        <p14:creationId xmlns:p14="http://schemas.microsoft.com/office/powerpoint/2010/main" val="272574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endParaRPr lang="de-DE" dirty="0"/>
          </a:p>
          <a:p>
            <a:pPr marL="182562" lvl="1" indent="0" algn="just">
              <a:buNone/>
            </a:pPr>
            <a:r>
              <a:rPr lang="de-DE" b="1" dirty="0"/>
              <a:t>Rechtsfolgen der Pflichtverletzung</a:t>
            </a:r>
          </a:p>
          <a:p>
            <a:pPr marL="182562" lvl="1" indent="0" algn="just">
              <a:buNone/>
            </a:pPr>
            <a:r>
              <a:rPr lang="de-DE" b="1" dirty="0"/>
              <a:t>§ 630h Beweislast bei Haftung für Behandlungs- und Aufklärungsfehler</a:t>
            </a:r>
          </a:p>
          <a:p>
            <a:pPr marL="182562" lvl="1" indent="0" algn="just">
              <a:buNone/>
            </a:pPr>
            <a:r>
              <a:rPr lang="de-DE" dirty="0"/>
              <a:t>(3) Hat der Behandelnde eine medizinisch gebotene wesentliche Maßnahme und ihr Ergebnis entgegen § 630f Absatz 1 oder Absatz 2 nicht in der Patientenakte aufgezeichnet oder hat er die Patientenakte entgegen § 630f Absatz 3 nicht aufbewahrt, </a:t>
            </a:r>
            <a:r>
              <a:rPr lang="de-DE" b="1" dirty="0"/>
              <a:t>wird vermutet, dass er diese Maßnahme nicht getroffen hat.</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8</a:t>
            </a:fld>
            <a:endParaRPr lang="de-DE"/>
          </a:p>
        </p:txBody>
      </p:sp>
    </p:spTree>
    <p:extLst>
      <p:ext uri="{BB962C8B-B14F-4D97-AF65-F5344CB8AC3E}">
        <p14:creationId xmlns:p14="http://schemas.microsoft.com/office/powerpoint/2010/main" val="419056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8">
            <a:extLst>
              <a:ext uri="{FF2B5EF4-FFF2-40B4-BE49-F238E27FC236}">
                <a16:creationId xmlns:a16="http://schemas.microsoft.com/office/drawing/2014/main" id="{34A701E4-14A2-9559-92D4-D2102B4944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1" b="711"/>
          <a:stretch>
            <a:fillRect/>
          </a:stretch>
        </p:blipFill>
        <p:spPr>
          <a:xfrm>
            <a:off x="0" y="0"/>
            <a:ext cx="12192000" cy="6165850"/>
          </a:xfrm>
          <a:prstGeom prst="rect">
            <a:avLst/>
          </a:prstGeom>
        </p:spPr>
      </p:pic>
      <p:sp>
        <p:nvSpPr>
          <p:cNvPr id="3" name="Inhaltsplatzhalter 2">
            <a:extLst>
              <a:ext uri="{FF2B5EF4-FFF2-40B4-BE49-F238E27FC236}">
                <a16:creationId xmlns:a16="http://schemas.microsoft.com/office/drawing/2014/main" id="{D9CC8592-FB55-2553-766F-63662D2E56B2}"/>
              </a:ext>
            </a:extLst>
          </p:cNvPr>
          <p:cNvSpPr>
            <a:spLocks noGrp="1"/>
          </p:cNvSpPr>
          <p:nvPr>
            <p:ph type="body" sz="quarter" idx="13"/>
          </p:nvPr>
        </p:nvSpPr>
        <p:spPr/>
        <p:txBody>
          <a:bodyPr/>
          <a:lstStyle/>
          <a:p>
            <a:pPr marL="182562" lvl="1" indent="0" algn="just">
              <a:buNone/>
            </a:pPr>
            <a:endParaRPr lang="de-DE" dirty="0"/>
          </a:p>
          <a:p>
            <a:pPr lvl="1" algn="just"/>
            <a:r>
              <a:rPr lang="de-DE" b="1" dirty="0"/>
              <a:t>Systematik</a:t>
            </a:r>
            <a:r>
              <a:rPr lang="de-DE" dirty="0"/>
              <a:t> § 630h Abs. 3 BGB </a:t>
            </a:r>
          </a:p>
          <a:p>
            <a:pPr lvl="1" algn="just"/>
            <a:r>
              <a:rPr lang="de-DE" i="1" dirty="0"/>
              <a:t>§ 292 ZPO: Gesetzliche Vermutungen</a:t>
            </a:r>
          </a:p>
          <a:p>
            <a:pPr marL="365125" lvl="2" indent="0" algn="just">
              <a:buNone/>
            </a:pPr>
            <a:r>
              <a:rPr lang="de-DE" sz="1200" i="1" dirty="0"/>
              <a:t>1</a:t>
            </a:r>
            <a:r>
              <a:rPr lang="de-DE" i="1" dirty="0"/>
              <a:t>Stellt das Gesetz für das Vorhandensein einer Tatsache eine Vermutung auf, so ist der Beweis des Gegenteils zulässig, sofern nicht das Gesetz ein anderes vorschreibt. </a:t>
            </a:r>
            <a:r>
              <a:rPr lang="de-DE" sz="1200" i="1" dirty="0"/>
              <a:t>2</a:t>
            </a:r>
            <a:r>
              <a:rPr lang="de-DE" i="1" dirty="0"/>
              <a:t>Dieser Beweis kann auch durch den Antrag auf Parteivernehmung nach § 445 geführt werden.</a:t>
            </a:r>
          </a:p>
          <a:p>
            <a:pPr lvl="1" algn="just"/>
            <a:r>
              <a:rPr lang="de-DE" b="1" dirty="0"/>
              <a:t>Widerlegbare Vermutung</a:t>
            </a:r>
          </a:p>
          <a:p>
            <a:pPr lvl="1" algn="just"/>
            <a:r>
              <a:rPr lang="de-DE" dirty="0"/>
              <a:t>Beweis des Gegenteils - </a:t>
            </a:r>
            <a:r>
              <a:rPr lang="de-DE" b="1" dirty="0"/>
              <a:t>§ 286 ZPO</a:t>
            </a:r>
          </a:p>
        </p:txBody>
      </p:sp>
      <p:sp>
        <p:nvSpPr>
          <p:cNvPr id="2" name="Titel 1">
            <a:extLst>
              <a:ext uri="{FF2B5EF4-FFF2-40B4-BE49-F238E27FC236}">
                <a16:creationId xmlns:a16="http://schemas.microsoft.com/office/drawing/2014/main" id="{98C03721-FC48-7054-1578-BC115F820A16}"/>
              </a:ext>
            </a:extLst>
          </p:cNvPr>
          <p:cNvSpPr>
            <a:spLocks noGrp="1"/>
          </p:cNvSpPr>
          <p:nvPr>
            <p:ph type="title"/>
          </p:nvPr>
        </p:nvSpPr>
        <p:spPr/>
        <p:txBody>
          <a:bodyPr/>
          <a:lstStyle/>
          <a:p>
            <a:r>
              <a:rPr lang="nb-NO" dirty="0"/>
              <a:t>Grundlagen.</a:t>
            </a:r>
          </a:p>
        </p:txBody>
      </p:sp>
      <p:sp>
        <p:nvSpPr>
          <p:cNvPr id="4" name="Fußzeilenplatzhalter 3">
            <a:extLst>
              <a:ext uri="{FF2B5EF4-FFF2-40B4-BE49-F238E27FC236}">
                <a16:creationId xmlns:a16="http://schemas.microsoft.com/office/drawing/2014/main" id="{C19F483A-AC5F-EF12-C128-FB1E71D813DB}"/>
              </a:ext>
            </a:extLst>
          </p:cNvPr>
          <p:cNvSpPr>
            <a:spLocks noGrp="1"/>
          </p:cNvSpPr>
          <p:nvPr>
            <p:ph type="ftr" sz="quarter" idx="11"/>
          </p:nvPr>
        </p:nvSpPr>
        <p:spPr/>
        <p:txBody>
          <a:bodyPr/>
          <a:lstStyle/>
          <a:p>
            <a:r>
              <a:rPr lang="de-DE" dirty="0"/>
              <a:t>Dokumentation aus Sicht des Ärzteanwalts </a:t>
            </a:r>
          </a:p>
        </p:txBody>
      </p:sp>
      <p:sp>
        <p:nvSpPr>
          <p:cNvPr id="5" name="Foliennummernplatzhalter 4">
            <a:extLst>
              <a:ext uri="{FF2B5EF4-FFF2-40B4-BE49-F238E27FC236}">
                <a16:creationId xmlns:a16="http://schemas.microsoft.com/office/drawing/2014/main" id="{11352FA1-015A-5A90-4664-E657AA476DEC}"/>
              </a:ext>
            </a:extLst>
          </p:cNvPr>
          <p:cNvSpPr>
            <a:spLocks noGrp="1"/>
          </p:cNvSpPr>
          <p:nvPr>
            <p:ph type="sldNum" sz="quarter" idx="12"/>
          </p:nvPr>
        </p:nvSpPr>
        <p:spPr/>
        <p:txBody>
          <a:bodyPr/>
          <a:lstStyle/>
          <a:p>
            <a:fld id="{051519A4-F11A-4506-9273-BB8621689069}" type="slidenum">
              <a:rPr lang="de-DE" smtClean="0"/>
              <a:pPr/>
              <a:t>9</a:t>
            </a:fld>
            <a:endParaRPr lang="de-DE"/>
          </a:p>
        </p:txBody>
      </p:sp>
    </p:spTree>
    <p:extLst>
      <p:ext uri="{BB962C8B-B14F-4D97-AF65-F5344CB8AC3E}">
        <p14:creationId xmlns:p14="http://schemas.microsoft.com/office/powerpoint/2010/main" val="2716131138"/>
      </p:ext>
    </p:extLst>
  </p:cSld>
  <p:clrMapOvr>
    <a:masterClrMapping/>
  </p:clrMapOvr>
</p:sld>
</file>

<file path=ppt/theme/theme1.xml><?xml version="1.0" encoding="utf-8"?>
<a:theme xmlns:a="http://schemas.openxmlformats.org/drawingml/2006/main" name="BergmannPartner">
  <a:themeElements>
    <a:clrScheme name="Benutzerdefiniert 162">
      <a:dk1>
        <a:srgbClr val="454547"/>
      </a:dk1>
      <a:lt1>
        <a:sysClr val="window" lastClr="FFFFFF"/>
      </a:lt1>
      <a:dk2>
        <a:srgbClr val="909094"/>
      </a:dk2>
      <a:lt2>
        <a:srgbClr val="DDDDDF"/>
      </a:lt2>
      <a:accent1>
        <a:srgbClr val="CD0820"/>
      </a:accent1>
      <a:accent2>
        <a:srgbClr val="E16A79"/>
      </a:accent2>
      <a:accent3>
        <a:srgbClr val="F0B4BB"/>
      </a:accent3>
      <a:accent4>
        <a:srgbClr val="22546C"/>
      </a:accent4>
      <a:accent5>
        <a:srgbClr val="909094"/>
      </a:accent5>
      <a:accent6>
        <a:srgbClr val="DDDDDF"/>
      </a:accent6>
      <a:hlink>
        <a:srgbClr val="454547"/>
      </a:hlink>
      <a:folHlink>
        <a:srgbClr val="45454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BergmannPartner_PowerPoint_16x9.potx" id="{909AEDFD-19D2-4184-A604-D54BABC81D08}" vid="{DEF49F64-1340-42C6-A42D-D716C6F17975}"/>
    </a:ext>
  </a:extLst>
</a:theme>
</file>

<file path=ppt/theme/theme2.xml><?xml version="1.0" encoding="utf-8"?>
<a:theme xmlns:a="http://schemas.openxmlformats.org/drawingml/2006/main" name="Office">
  <a:themeElements>
    <a:clrScheme name="Benutzerdefiniert 160">
      <a:dk1>
        <a:srgbClr val="454547"/>
      </a:dk1>
      <a:lt1>
        <a:sysClr val="window" lastClr="FFFFFF"/>
      </a:lt1>
      <a:dk2>
        <a:srgbClr val="909094"/>
      </a:dk2>
      <a:lt2>
        <a:srgbClr val="DDDDDF"/>
      </a:lt2>
      <a:accent1>
        <a:srgbClr val="AF1023"/>
      </a:accent1>
      <a:accent2>
        <a:srgbClr val="CF707B"/>
      </a:accent2>
      <a:accent3>
        <a:srgbClr val="EBC3C8"/>
      </a:accent3>
      <a:accent4>
        <a:srgbClr val="454547"/>
      </a:accent4>
      <a:accent5>
        <a:srgbClr val="909094"/>
      </a:accent5>
      <a:accent6>
        <a:srgbClr val="DDDDDF"/>
      </a:accent6>
      <a:hlink>
        <a:srgbClr val="454547"/>
      </a:hlink>
      <a:folHlink>
        <a:srgbClr val="45454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60">
      <a:dk1>
        <a:srgbClr val="454547"/>
      </a:dk1>
      <a:lt1>
        <a:sysClr val="window" lastClr="FFFFFF"/>
      </a:lt1>
      <a:dk2>
        <a:srgbClr val="909094"/>
      </a:dk2>
      <a:lt2>
        <a:srgbClr val="DDDDDF"/>
      </a:lt2>
      <a:accent1>
        <a:srgbClr val="AF1023"/>
      </a:accent1>
      <a:accent2>
        <a:srgbClr val="CF707B"/>
      </a:accent2>
      <a:accent3>
        <a:srgbClr val="EBC3C8"/>
      </a:accent3>
      <a:accent4>
        <a:srgbClr val="454547"/>
      </a:accent4>
      <a:accent5>
        <a:srgbClr val="909094"/>
      </a:accent5>
      <a:accent6>
        <a:srgbClr val="DDDDDF"/>
      </a:accent6>
      <a:hlink>
        <a:srgbClr val="454547"/>
      </a:hlink>
      <a:folHlink>
        <a:srgbClr val="45454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Rechtliche Grundlagen ärztlichen Handelns</Template>
  <TotalTime>0</TotalTime>
  <Words>1770</Words>
  <Application>Microsoft Office PowerPoint</Application>
  <PresentationFormat>Breitbild</PresentationFormat>
  <Paragraphs>280</Paragraphs>
  <Slides>33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33</vt:i4>
      </vt:variant>
    </vt:vector>
  </HeadingPairs>
  <TitlesOfParts>
    <vt:vector size="36" baseType="lpstr">
      <vt:lpstr>Arial</vt:lpstr>
      <vt:lpstr>Calibri</vt:lpstr>
      <vt:lpstr>BergmannPartner</vt:lpstr>
      <vt:lpstr>Dokumentation im Arzthaftungsprozess - Dokumentation aus Sicht des Ärzteanwalts -  34. Kölner Symposium l 25. November 2023 </vt:lpstr>
      <vt:lpstr>Agenda</vt:lpstr>
      <vt:lpstr>Grundlagen.</vt:lpstr>
      <vt:lpstr>Grundlagen.</vt:lpstr>
      <vt:lpstr>Grundlagen.</vt:lpstr>
      <vt:lpstr>Grundlagen.</vt:lpstr>
      <vt:lpstr>Grundlagen.</vt:lpstr>
      <vt:lpstr>Grundlagen.</vt:lpstr>
      <vt:lpstr>Grundlagen.</vt:lpstr>
      <vt:lpstr>Konkretisierung in der Rechtsprechung.</vt:lpstr>
      <vt:lpstr>Konkretisierung in der Rechtsprechung.</vt:lpstr>
      <vt:lpstr>Konkretisierung in der Rechtsprechung.</vt:lpstr>
      <vt:lpstr>Konkretisierung in der Rechtsprechung.</vt:lpstr>
      <vt:lpstr>Konkretisierung in der Rechtsprechung.</vt:lpstr>
      <vt:lpstr>Konkretisierung in der Rechtsprechung.</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Umgang mit Risiken im Prozess</vt:lpstr>
      <vt:lpstr>Fazit.</vt:lpstr>
      <vt:lpstr>Fazit. </vt:lpstr>
      <vt:lpstr>Fazit. </vt:lpstr>
      <vt:lpstr>Fazit.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 und Thoraxchirurgie 2023</dc:title>
  <dc:creator>Max.Middendorf@bergmannpartner.com</dc:creator>
  <cp:lastModifiedBy>Max Middendorf</cp:lastModifiedBy>
  <cp:revision>189</cp:revision>
  <dcterms:created xsi:type="dcterms:W3CDTF">2022-05-11T15:30:19Z</dcterms:created>
  <dcterms:modified xsi:type="dcterms:W3CDTF">2023-11-25T07:06:13Z</dcterms:modified>
</cp:coreProperties>
</file>