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8" r:id="rId2"/>
    <p:sldId id="260" r:id="rId3"/>
    <p:sldId id="261" r:id="rId4"/>
    <p:sldId id="424" r:id="rId5"/>
    <p:sldId id="403" r:id="rId6"/>
    <p:sldId id="437" r:id="rId7"/>
    <p:sldId id="436" r:id="rId8"/>
    <p:sldId id="289" r:id="rId9"/>
    <p:sldId id="291" r:id="rId10"/>
    <p:sldId id="423" r:id="rId11"/>
    <p:sldId id="438" r:id="rId12"/>
    <p:sldId id="338" r:id="rId13"/>
    <p:sldId id="379" r:id="rId14"/>
    <p:sldId id="425" r:id="rId15"/>
    <p:sldId id="433" r:id="rId16"/>
    <p:sldId id="427" r:id="rId17"/>
    <p:sldId id="426" r:id="rId18"/>
    <p:sldId id="428" r:id="rId19"/>
    <p:sldId id="429" r:id="rId20"/>
    <p:sldId id="430" r:id="rId21"/>
    <p:sldId id="431" r:id="rId22"/>
    <p:sldId id="434" r:id="rId23"/>
    <p:sldId id="441" r:id="rId24"/>
    <p:sldId id="337" r:id="rId25"/>
    <p:sldId id="405" r:id="rId26"/>
    <p:sldId id="432" r:id="rId27"/>
    <p:sldId id="435" r:id="rId28"/>
    <p:sldId id="439" r:id="rId29"/>
    <p:sldId id="440" r:id="rId30"/>
    <p:sldId id="413" r:id="rId31"/>
    <p:sldId id="422" r:id="rId32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s Prütting" initials="JP" lastIdx="1" clrIdx="0">
    <p:extLst>
      <p:ext uri="{19B8F6BF-5375-455C-9EA6-DF929625EA0E}">
        <p15:presenceInfo xmlns:p15="http://schemas.microsoft.com/office/powerpoint/2012/main" userId="3601fd450563ef5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2DB933-C3A5-4351-899B-E1CFE90B07CC}" v="1593" dt="2021-03-30T06:25:22.7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3" autoAdjust="0"/>
    <p:restoredTop sz="96455" autoAdjust="0"/>
  </p:normalViewPr>
  <p:slideViewPr>
    <p:cSldViewPr>
      <p:cViewPr varScale="1">
        <p:scale>
          <a:sx n="106" d="100"/>
          <a:sy n="106" d="100"/>
        </p:scale>
        <p:origin x="177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330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s Prütting" userId="3601fd450563ef57" providerId="LiveId" clId="{AD530FC7-0397-4E1E-948C-1C31247F627A}"/>
    <pc:docChg chg="undo redo custSel addSld delSld modSld sldOrd">
      <pc:chgData name="Jens Prütting" userId="3601fd450563ef57" providerId="LiveId" clId="{AD530FC7-0397-4E1E-948C-1C31247F627A}" dt="2020-02-16T18:38:30.472" v="8659"/>
      <pc:docMkLst>
        <pc:docMk/>
      </pc:docMkLst>
      <pc:sldChg chg="modSp mod">
        <pc:chgData name="Jens Prütting" userId="3601fd450563ef57" providerId="LiveId" clId="{AD530FC7-0397-4E1E-948C-1C31247F627A}" dt="2020-02-05T18:46:06.957" v="64" actId="20577"/>
        <pc:sldMkLst>
          <pc:docMk/>
          <pc:sldMk cId="3989769441" sldId="258"/>
        </pc:sldMkLst>
        <pc:spChg chg="mod">
          <ac:chgData name="Jens Prütting" userId="3601fd450563ef57" providerId="LiveId" clId="{AD530FC7-0397-4E1E-948C-1C31247F627A}" dt="2020-02-05T18:46:06.957" v="64" actId="20577"/>
          <ac:spMkLst>
            <pc:docMk/>
            <pc:sldMk cId="3989769441" sldId="258"/>
            <ac:spMk id="2" creationId="{00000000-0000-0000-0000-000000000000}"/>
          </ac:spMkLst>
        </pc:spChg>
      </pc:sldChg>
      <pc:sldChg chg="modSp modAnim">
        <pc:chgData name="Jens Prütting" userId="3601fd450563ef57" providerId="LiveId" clId="{AD530FC7-0397-4E1E-948C-1C31247F627A}" dt="2020-02-16T15:07:14.114" v="7611" actId="20577"/>
        <pc:sldMkLst>
          <pc:docMk/>
          <pc:sldMk cId="3821580853" sldId="260"/>
        </pc:sldMkLst>
        <pc:spChg chg="mod">
          <ac:chgData name="Jens Prütting" userId="3601fd450563ef57" providerId="LiveId" clId="{AD530FC7-0397-4E1E-948C-1C31247F627A}" dt="2020-02-16T15:07:14.114" v="7611" actId="20577"/>
          <ac:spMkLst>
            <pc:docMk/>
            <pc:sldMk cId="3821580853" sldId="260"/>
            <ac:spMk id="31747" creationId="{00000000-0000-0000-0000-000000000000}"/>
          </ac:spMkLst>
        </pc:spChg>
      </pc:sldChg>
      <pc:sldChg chg="modSp mod">
        <pc:chgData name="Jens Prütting" userId="3601fd450563ef57" providerId="LiveId" clId="{AD530FC7-0397-4E1E-948C-1C31247F627A}" dt="2020-02-05T18:49:18.346" v="218" actId="20577"/>
        <pc:sldMkLst>
          <pc:docMk/>
          <pc:sldMk cId="3913922163" sldId="261"/>
        </pc:sldMkLst>
        <pc:spChg chg="mod">
          <ac:chgData name="Jens Prütting" userId="3601fd450563ef57" providerId="LiveId" clId="{AD530FC7-0397-4E1E-948C-1C31247F627A}" dt="2020-02-05T18:49:18.346" v="218" actId="20577"/>
          <ac:spMkLst>
            <pc:docMk/>
            <pc:sldMk cId="3913922163" sldId="261"/>
            <ac:spMk id="32771" creationId="{00000000-0000-0000-0000-000000000000}"/>
          </ac:spMkLst>
        </pc:spChg>
      </pc:sldChg>
      <pc:sldChg chg="del">
        <pc:chgData name="Jens Prütting" userId="3601fd450563ef57" providerId="LiveId" clId="{AD530FC7-0397-4E1E-948C-1C31247F627A}" dt="2020-02-05T18:49:26.754" v="225" actId="47"/>
        <pc:sldMkLst>
          <pc:docMk/>
          <pc:sldMk cId="3726405076" sldId="263"/>
        </pc:sldMkLst>
      </pc:sldChg>
      <pc:sldChg chg="addSp delSp modSp mod modAnim">
        <pc:chgData name="Jens Prütting" userId="3601fd450563ef57" providerId="LiveId" clId="{AD530FC7-0397-4E1E-948C-1C31247F627A}" dt="2020-02-16T09:26:01.856" v="5950"/>
        <pc:sldMkLst>
          <pc:docMk/>
          <pc:sldMk cId="481925459" sldId="282"/>
        </pc:sldMkLst>
        <pc:spChg chg="mod">
          <ac:chgData name="Jens Prütting" userId="3601fd450563ef57" providerId="LiveId" clId="{AD530FC7-0397-4E1E-948C-1C31247F627A}" dt="2020-02-09T11:39:16.073" v="1646" actId="113"/>
          <ac:spMkLst>
            <pc:docMk/>
            <pc:sldMk cId="481925459" sldId="282"/>
            <ac:spMk id="57347" creationId="{00000000-0000-0000-0000-000000000000}"/>
          </ac:spMkLst>
        </pc:spChg>
        <pc:graphicFrameChg chg="add del mod">
          <ac:chgData name="Jens Prütting" userId="3601fd450563ef57" providerId="LiveId" clId="{AD530FC7-0397-4E1E-948C-1C31247F627A}" dt="2020-02-05T18:49:56.811" v="265"/>
          <ac:graphicFrameMkLst>
            <pc:docMk/>
            <pc:sldMk cId="481925459" sldId="282"/>
            <ac:graphicFrameMk id="2" creationId="{B70BE5C4-E53D-4B68-A95E-09157D3DB74B}"/>
          </ac:graphicFrameMkLst>
        </pc:graphicFrameChg>
      </pc:sldChg>
      <pc:sldChg chg="del">
        <pc:chgData name="Jens Prütting" userId="3601fd450563ef57" providerId="LiveId" clId="{AD530FC7-0397-4E1E-948C-1C31247F627A}" dt="2020-02-05T18:49:23.889" v="219" actId="47"/>
        <pc:sldMkLst>
          <pc:docMk/>
          <pc:sldMk cId="1268001176" sldId="316"/>
        </pc:sldMkLst>
      </pc:sldChg>
      <pc:sldChg chg="modSp mod">
        <pc:chgData name="Jens Prütting" userId="3601fd450563ef57" providerId="LiveId" clId="{AD530FC7-0397-4E1E-948C-1C31247F627A}" dt="2020-02-16T15:08:30.511" v="7621" actId="255"/>
        <pc:sldMkLst>
          <pc:docMk/>
          <pc:sldMk cId="3789236953" sldId="337"/>
        </pc:sldMkLst>
        <pc:spChg chg="mod">
          <ac:chgData name="Jens Prütting" userId="3601fd450563ef57" providerId="LiveId" clId="{AD530FC7-0397-4E1E-948C-1C31247F627A}" dt="2020-02-16T15:08:30.511" v="7621" actId="255"/>
          <ac:spMkLst>
            <pc:docMk/>
            <pc:sldMk cId="3789236953" sldId="337"/>
            <ac:spMk id="57347" creationId="{00000000-0000-0000-0000-000000000000}"/>
          </ac:spMkLst>
        </pc:spChg>
      </pc:sldChg>
      <pc:sldChg chg="modSp mod">
        <pc:chgData name="Jens Prütting" userId="3601fd450563ef57" providerId="LiveId" clId="{AD530FC7-0397-4E1E-948C-1C31247F627A}" dt="2020-02-16T15:08:03.642" v="7618" actId="255"/>
        <pc:sldMkLst>
          <pc:docMk/>
          <pc:sldMk cId="1432767418" sldId="338"/>
        </pc:sldMkLst>
        <pc:spChg chg="mod">
          <ac:chgData name="Jens Prütting" userId="3601fd450563ef57" providerId="LiveId" clId="{AD530FC7-0397-4E1E-948C-1C31247F627A}" dt="2020-02-16T15:08:03.642" v="7618" actId="255"/>
          <ac:spMkLst>
            <pc:docMk/>
            <pc:sldMk cId="1432767418" sldId="338"/>
            <ac:spMk id="57347" creationId="{00000000-0000-0000-0000-000000000000}"/>
          </ac:spMkLst>
        </pc:spChg>
      </pc:sldChg>
      <pc:sldChg chg="del">
        <pc:chgData name="Jens Prütting" userId="3601fd450563ef57" providerId="LiveId" clId="{AD530FC7-0397-4E1E-948C-1C31247F627A}" dt="2020-02-05T18:49:24.994" v="221" actId="47"/>
        <pc:sldMkLst>
          <pc:docMk/>
          <pc:sldMk cId="3250712403" sldId="372"/>
        </pc:sldMkLst>
      </pc:sldChg>
      <pc:sldChg chg="del">
        <pc:chgData name="Jens Prütting" userId="3601fd450563ef57" providerId="LiveId" clId="{AD530FC7-0397-4E1E-948C-1C31247F627A}" dt="2020-02-05T18:49:27.690" v="227" actId="47"/>
        <pc:sldMkLst>
          <pc:docMk/>
          <pc:sldMk cId="1649169343" sldId="374"/>
        </pc:sldMkLst>
      </pc:sldChg>
      <pc:sldChg chg="addSp modSp mod">
        <pc:chgData name="Jens Prütting" userId="3601fd450563ef57" providerId="LiveId" clId="{AD530FC7-0397-4E1E-948C-1C31247F627A}" dt="2020-02-16T16:08:02.843" v="8052" actId="1076"/>
        <pc:sldMkLst>
          <pc:docMk/>
          <pc:sldMk cId="2795064189" sldId="374"/>
        </pc:sldMkLst>
        <pc:spChg chg="add mod">
          <ac:chgData name="Jens Prütting" userId="3601fd450563ef57" providerId="LiveId" clId="{AD530FC7-0397-4E1E-948C-1C31247F627A}" dt="2020-02-09T11:03:23.768" v="714" actId="1076"/>
          <ac:spMkLst>
            <pc:docMk/>
            <pc:sldMk cId="2795064189" sldId="374"/>
            <ac:spMk id="3" creationId="{6244634A-23B8-48E6-A669-C84F841BEFFB}"/>
          </ac:spMkLst>
        </pc:spChg>
        <pc:graphicFrameChg chg="mod">
          <ac:chgData name="Jens Prütting" userId="3601fd450563ef57" providerId="LiveId" clId="{AD530FC7-0397-4E1E-948C-1C31247F627A}" dt="2020-02-16T16:08:02.843" v="8052" actId="1076"/>
          <ac:graphicFrameMkLst>
            <pc:docMk/>
            <pc:sldMk cId="2795064189" sldId="374"/>
            <ac:graphicFrameMk id="2" creationId="{8ACFEC66-29B3-4F48-A02D-0A71FD307CFD}"/>
          </ac:graphicFrameMkLst>
        </pc:graphicFrameChg>
      </pc:sldChg>
      <pc:sldChg chg="modSp mod modAnim">
        <pc:chgData name="Jens Prütting" userId="3601fd450563ef57" providerId="LiveId" clId="{AD530FC7-0397-4E1E-948C-1C31247F627A}" dt="2020-02-16T09:23:32.410" v="5948"/>
        <pc:sldMkLst>
          <pc:docMk/>
          <pc:sldMk cId="1165936343" sldId="375"/>
        </pc:sldMkLst>
        <pc:spChg chg="mod">
          <ac:chgData name="Jens Prütting" userId="3601fd450563ef57" providerId="LiveId" clId="{AD530FC7-0397-4E1E-948C-1C31247F627A}" dt="2020-02-12T10:22:31.097" v="3797" actId="113"/>
          <ac:spMkLst>
            <pc:docMk/>
            <pc:sldMk cId="1165936343" sldId="375"/>
            <ac:spMk id="32771" creationId="{00000000-0000-0000-0000-000000000000}"/>
          </ac:spMkLst>
        </pc:spChg>
      </pc:sldChg>
      <pc:sldChg chg="del">
        <pc:chgData name="Jens Prütting" userId="3601fd450563ef57" providerId="LiveId" clId="{AD530FC7-0397-4E1E-948C-1C31247F627A}" dt="2020-02-05T18:57:59.806" v="588" actId="47"/>
        <pc:sldMkLst>
          <pc:docMk/>
          <pc:sldMk cId="3625935421" sldId="375"/>
        </pc:sldMkLst>
      </pc:sldChg>
      <pc:sldChg chg="addSp modSp mod addCm delCm">
        <pc:chgData name="Jens Prütting" userId="3601fd450563ef57" providerId="LiveId" clId="{AD530FC7-0397-4E1E-948C-1C31247F627A}" dt="2020-02-12T10:46:06.235" v="3910" actId="12269"/>
        <pc:sldMkLst>
          <pc:docMk/>
          <pc:sldMk cId="2283711216" sldId="376"/>
        </pc:sldMkLst>
        <pc:spChg chg="mod">
          <ac:chgData name="Jens Prütting" userId="3601fd450563ef57" providerId="LiveId" clId="{AD530FC7-0397-4E1E-948C-1C31247F627A}" dt="2020-02-09T11:24:23.691" v="1110" actId="20577"/>
          <ac:spMkLst>
            <pc:docMk/>
            <pc:sldMk cId="2283711216" sldId="376"/>
            <ac:spMk id="57347" creationId="{00000000-0000-0000-0000-000000000000}"/>
          </ac:spMkLst>
        </pc:spChg>
        <pc:graphicFrameChg chg="add mod modGraphic">
          <ac:chgData name="Jens Prütting" userId="3601fd450563ef57" providerId="LiveId" clId="{AD530FC7-0397-4E1E-948C-1C31247F627A}" dt="2020-02-12T10:46:06.235" v="3910" actId="12269"/>
          <ac:graphicFrameMkLst>
            <pc:docMk/>
            <pc:sldMk cId="2283711216" sldId="376"/>
            <ac:graphicFrameMk id="2" creationId="{769838E8-DFED-4F03-90AB-62A4D4C79AE3}"/>
          </ac:graphicFrameMkLst>
        </pc:graphicFrameChg>
      </pc:sldChg>
      <pc:sldChg chg="modSp mod modAnim">
        <pc:chgData name="Jens Prütting" userId="3601fd450563ef57" providerId="LiveId" clId="{AD530FC7-0397-4E1E-948C-1C31247F627A}" dt="2020-02-16T09:26:21.983" v="5953"/>
        <pc:sldMkLst>
          <pc:docMk/>
          <pc:sldMk cId="3137438416" sldId="377"/>
        </pc:sldMkLst>
        <pc:spChg chg="mod">
          <ac:chgData name="Jens Prütting" userId="3601fd450563ef57" providerId="LiveId" clId="{AD530FC7-0397-4E1E-948C-1C31247F627A}" dt="2020-02-15T19:52:38.477" v="5943" actId="20577"/>
          <ac:spMkLst>
            <pc:docMk/>
            <pc:sldMk cId="3137438416" sldId="377"/>
            <ac:spMk id="57347" creationId="{00000000-0000-0000-0000-000000000000}"/>
          </ac:spMkLst>
        </pc:spChg>
      </pc:sldChg>
      <pc:sldChg chg="modSp mod">
        <pc:chgData name="Jens Prütting" userId="3601fd450563ef57" providerId="LiveId" clId="{AD530FC7-0397-4E1E-948C-1C31247F627A}" dt="2020-02-15T20:21:48.364" v="5945" actId="113"/>
        <pc:sldMkLst>
          <pc:docMk/>
          <pc:sldMk cId="348397039" sldId="378"/>
        </pc:sldMkLst>
        <pc:spChg chg="mod">
          <ac:chgData name="Jens Prütting" userId="3601fd450563ef57" providerId="LiveId" clId="{AD530FC7-0397-4E1E-948C-1C31247F627A}" dt="2020-02-15T20:21:48.364" v="5945" actId="113"/>
          <ac:spMkLst>
            <pc:docMk/>
            <pc:sldMk cId="348397039" sldId="378"/>
            <ac:spMk id="57347" creationId="{00000000-0000-0000-0000-000000000000}"/>
          </ac:spMkLst>
        </pc:spChg>
      </pc:sldChg>
      <pc:sldChg chg="add del">
        <pc:chgData name="Jens Prütting" userId="3601fd450563ef57" providerId="LiveId" clId="{AD530FC7-0397-4E1E-948C-1C31247F627A}" dt="2020-02-09T11:38:18.815" v="1588"/>
        <pc:sldMkLst>
          <pc:docMk/>
          <pc:sldMk cId="1585975281" sldId="379"/>
        </pc:sldMkLst>
      </pc:sldChg>
      <pc:sldChg chg="modSp mod modAnim">
        <pc:chgData name="Jens Prütting" userId="3601fd450563ef57" providerId="LiveId" clId="{AD530FC7-0397-4E1E-948C-1C31247F627A}" dt="2020-02-16T09:26:40.044" v="5956"/>
        <pc:sldMkLst>
          <pc:docMk/>
          <pc:sldMk cId="4122760680" sldId="379"/>
        </pc:sldMkLst>
        <pc:spChg chg="mod">
          <ac:chgData name="Jens Prütting" userId="3601fd450563ef57" providerId="LiveId" clId="{AD530FC7-0397-4E1E-948C-1C31247F627A}" dt="2020-02-09T12:10:34.201" v="2525" actId="20577"/>
          <ac:spMkLst>
            <pc:docMk/>
            <pc:sldMk cId="4122760680" sldId="379"/>
            <ac:spMk id="57347" creationId="{00000000-0000-0000-0000-000000000000}"/>
          </ac:spMkLst>
        </pc:spChg>
      </pc:sldChg>
      <pc:sldChg chg="addSp delSp modSp mod ord">
        <pc:chgData name="Jens Prütting" userId="3601fd450563ef57" providerId="LiveId" clId="{AD530FC7-0397-4E1E-948C-1C31247F627A}" dt="2020-02-12T10:45:18.413" v="3907" actId="12269"/>
        <pc:sldMkLst>
          <pc:docMk/>
          <pc:sldMk cId="2945962794" sldId="380"/>
        </pc:sldMkLst>
        <pc:spChg chg="del mod">
          <ac:chgData name="Jens Prütting" userId="3601fd450563ef57" providerId="LiveId" clId="{AD530FC7-0397-4E1E-948C-1C31247F627A}" dt="2020-02-09T12:31:55.201" v="2747" actId="478"/>
          <ac:spMkLst>
            <pc:docMk/>
            <pc:sldMk cId="2945962794" sldId="380"/>
            <ac:spMk id="57347" creationId="{00000000-0000-0000-0000-000000000000}"/>
          </ac:spMkLst>
        </pc:spChg>
        <pc:graphicFrameChg chg="add mod modGraphic">
          <ac:chgData name="Jens Prütting" userId="3601fd450563ef57" providerId="LiveId" clId="{AD530FC7-0397-4E1E-948C-1C31247F627A}" dt="2020-02-12T10:45:18.413" v="3907" actId="12269"/>
          <ac:graphicFrameMkLst>
            <pc:docMk/>
            <pc:sldMk cId="2945962794" sldId="380"/>
            <ac:graphicFrameMk id="2" creationId="{7F043A60-167B-4C23-8E55-9EFC5D04824C}"/>
          </ac:graphicFrameMkLst>
        </pc:graphicFrameChg>
      </pc:sldChg>
      <pc:sldChg chg="addSp delSp modSp mod modAnim">
        <pc:chgData name="Jens Prütting" userId="3601fd450563ef57" providerId="LiveId" clId="{AD530FC7-0397-4E1E-948C-1C31247F627A}" dt="2020-02-16T09:27:41.406" v="5959"/>
        <pc:sldMkLst>
          <pc:docMk/>
          <pc:sldMk cId="3015429712" sldId="381"/>
        </pc:sldMkLst>
        <pc:spChg chg="add mod">
          <ac:chgData name="Jens Prütting" userId="3601fd450563ef57" providerId="LiveId" clId="{AD530FC7-0397-4E1E-948C-1C31247F627A}" dt="2020-02-12T18:12:01.226" v="5111" actId="20577"/>
          <ac:spMkLst>
            <pc:docMk/>
            <pc:sldMk cId="3015429712" sldId="381"/>
            <ac:spMk id="3" creationId="{9D0CBBBE-1B5D-4F98-8B14-ACD64681EFA6}"/>
          </ac:spMkLst>
        </pc:spChg>
        <pc:spChg chg="add mod">
          <ac:chgData name="Jens Prütting" userId="3601fd450563ef57" providerId="LiveId" clId="{AD530FC7-0397-4E1E-948C-1C31247F627A}" dt="2020-02-12T18:11:47.219" v="5095" actId="20577"/>
          <ac:spMkLst>
            <pc:docMk/>
            <pc:sldMk cId="3015429712" sldId="381"/>
            <ac:spMk id="7" creationId="{C50DEDD6-E68B-466D-8335-3721141784BD}"/>
          </ac:spMkLst>
        </pc:spChg>
        <pc:spChg chg="add del mod">
          <ac:chgData name="Jens Prütting" userId="3601fd450563ef57" providerId="LiveId" clId="{AD530FC7-0397-4E1E-948C-1C31247F627A}" dt="2020-02-12T18:09:26.628" v="4997" actId="478"/>
          <ac:spMkLst>
            <pc:docMk/>
            <pc:sldMk cId="3015429712" sldId="381"/>
            <ac:spMk id="8" creationId="{F1D4A9AA-24EC-4D59-9022-1F8D67E9FFAD}"/>
          </ac:spMkLst>
        </pc:spChg>
        <pc:spChg chg="mod">
          <ac:chgData name="Jens Prütting" userId="3601fd450563ef57" providerId="LiveId" clId="{AD530FC7-0397-4E1E-948C-1C31247F627A}" dt="2020-02-09T12:24:34.359" v="2626" actId="20577"/>
          <ac:spMkLst>
            <pc:docMk/>
            <pc:sldMk cId="3015429712" sldId="381"/>
            <ac:spMk id="57347" creationId="{00000000-0000-0000-0000-000000000000}"/>
          </ac:spMkLst>
        </pc:spChg>
        <pc:graphicFrameChg chg="add mod modGraphic">
          <ac:chgData name="Jens Prütting" userId="3601fd450563ef57" providerId="LiveId" clId="{AD530FC7-0397-4E1E-948C-1C31247F627A}" dt="2020-02-12T18:09:03.592" v="4995"/>
          <ac:graphicFrameMkLst>
            <pc:docMk/>
            <pc:sldMk cId="3015429712" sldId="381"/>
            <ac:graphicFrameMk id="2" creationId="{68A32FC6-D474-46D2-B934-0C7A922E71F5}"/>
          </ac:graphicFrameMkLst>
        </pc:graphicFrameChg>
        <pc:graphicFrameChg chg="add mod modGraphic">
          <ac:chgData name="Jens Prütting" userId="3601fd450563ef57" providerId="LiveId" clId="{AD530FC7-0397-4E1E-948C-1C31247F627A}" dt="2020-02-12T18:12:12.929" v="5112" actId="1076"/>
          <ac:graphicFrameMkLst>
            <pc:docMk/>
            <pc:sldMk cId="3015429712" sldId="381"/>
            <ac:graphicFrameMk id="4" creationId="{DBF40730-AB12-4DED-9810-7603AA07755D}"/>
          </ac:graphicFrameMkLst>
        </pc:graphicFrameChg>
      </pc:sldChg>
      <pc:sldChg chg="del">
        <pc:chgData name="Jens Prütting" userId="3601fd450563ef57" providerId="LiveId" clId="{AD530FC7-0397-4E1E-948C-1C31247F627A}" dt="2020-02-05T18:49:28.156" v="228" actId="47"/>
        <pc:sldMkLst>
          <pc:docMk/>
          <pc:sldMk cId="552198283" sldId="382"/>
        </pc:sldMkLst>
      </pc:sldChg>
      <pc:sldChg chg="modSp mod modAnim">
        <pc:chgData name="Jens Prütting" userId="3601fd450563ef57" providerId="LiveId" clId="{AD530FC7-0397-4E1E-948C-1C31247F627A}" dt="2020-02-16T16:50:45.329" v="8057" actId="20577"/>
        <pc:sldMkLst>
          <pc:docMk/>
          <pc:sldMk cId="586957363" sldId="382"/>
        </pc:sldMkLst>
        <pc:spChg chg="mod">
          <ac:chgData name="Jens Prütting" userId="3601fd450563ef57" providerId="LiveId" clId="{AD530FC7-0397-4E1E-948C-1C31247F627A}" dt="2020-02-16T16:50:45.329" v="8057" actId="20577"/>
          <ac:spMkLst>
            <pc:docMk/>
            <pc:sldMk cId="586957363" sldId="382"/>
            <ac:spMk id="57347" creationId="{00000000-0000-0000-0000-000000000000}"/>
          </ac:spMkLst>
        </pc:spChg>
      </pc:sldChg>
      <pc:sldChg chg="modSp mod modAnim">
        <pc:chgData name="Jens Prütting" userId="3601fd450563ef57" providerId="LiveId" clId="{AD530FC7-0397-4E1E-948C-1C31247F627A}" dt="2020-02-16T15:14:18.756" v="7844" actId="20577"/>
        <pc:sldMkLst>
          <pc:docMk/>
          <pc:sldMk cId="1887403439" sldId="383"/>
        </pc:sldMkLst>
        <pc:spChg chg="mod">
          <ac:chgData name="Jens Prütting" userId="3601fd450563ef57" providerId="LiveId" clId="{AD530FC7-0397-4E1E-948C-1C31247F627A}" dt="2020-02-16T15:14:18.756" v="7844" actId="20577"/>
          <ac:spMkLst>
            <pc:docMk/>
            <pc:sldMk cId="1887403439" sldId="383"/>
            <ac:spMk id="57347" creationId="{00000000-0000-0000-0000-000000000000}"/>
          </ac:spMkLst>
        </pc:spChg>
      </pc:sldChg>
      <pc:sldChg chg="delSp modSp mod modAnim">
        <pc:chgData name="Jens Prütting" userId="3601fd450563ef57" providerId="LiveId" clId="{AD530FC7-0397-4E1E-948C-1C31247F627A}" dt="2020-02-16T10:53:25.686" v="6652" actId="115"/>
        <pc:sldMkLst>
          <pc:docMk/>
          <pc:sldMk cId="1485823346" sldId="384"/>
        </pc:sldMkLst>
        <pc:spChg chg="del">
          <ac:chgData name="Jens Prütting" userId="3601fd450563ef57" providerId="LiveId" clId="{AD530FC7-0397-4E1E-948C-1C31247F627A}" dt="2020-02-12T10:53:03.254" v="4004"/>
          <ac:spMkLst>
            <pc:docMk/>
            <pc:sldMk cId="1485823346" sldId="384"/>
            <ac:spMk id="2" creationId="{4CF0EAC5-4846-43C2-9BED-59624C49D0E7}"/>
          </ac:spMkLst>
        </pc:spChg>
        <pc:spChg chg="mod">
          <ac:chgData name="Jens Prütting" userId="3601fd450563ef57" providerId="LiveId" clId="{AD530FC7-0397-4E1E-948C-1C31247F627A}" dt="2020-02-16T10:53:25.686" v="6652" actId="115"/>
          <ac:spMkLst>
            <pc:docMk/>
            <pc:sldMk cId="1485823346" sldId="384"/>
            <ac:spMk id="57347" creationId="{00000000-0000-0000-0000-000000000000}"/>
          </ac:spMkLst>
        </pc:spChg>
      </pc:sldChg>
      <pc:sldChg chg="addSp delSp modSp mod">
        <pc:chgData name="Jens Prütting" userId="3601fd450563ef57" providerId="LiveId" clId="{AD530FC7-0397-4E1E-948C-1C31247F627A}" dt="2020-02-16T15:58:26.727" v="8023" actId="20577"/>
        <pc:sldMkLst>
          <pc:docMk/>
          <pc:sldMk cId="971561679" sldId="385"/>
        </pc:sldMkLst>
        <pc:spChg chg="add del">
          <ac:chgData name="Jens Prütting" userId="3601fd450563ef57" providerId="LiveId" clId="{AD530FC7-0397-4E1E-948C-1C31247F627A}" dt="2020-02-12T10:38:30.844" v="3831"/>
          <ac:spMkLst>
            <pc:docMk/>
            <pc:sldMk cId="971561679" sldId="385"/>
            <ac:spMk id="2" creationId="{9EB16ED9-023E-4EF2-B730-64E55C298064}"/>
          </ac:spMkLst>
        </pc:spChg>
        <pc:spChg chg="add del">
          <ac:chgData name="Jens Prütting" userId="3601fd450563ef57" providerId="LiveId" clId="{AD530FC7-0397-4E1E-948C-1C31247F627A}" dt="2020-02-12T10:38:43.320" v="3833"/>
          <ac:spMkLst>
            <pc:docMk/>
            <pc:sldMk cId="971561679" sldId="385"/>
            <ac:spMk id="3" creationId="{AF1F1009-CEE5-4C15-AEF4-633E2564E771}"/>
          </ac:spMkLst>
        </pc:spChg>
        <pc:spChg chg="add mod">
          <ac:chgData name="Jens Prütting" userId="3601fd450563ef57" providerId="LiveId" clId="{AD530FC7-0397-4E1E-948C-1C31247F627A}" dt="2020-02-16T15:58:26.727" v="8023" actId="20577"/>
          <ac:spMkLst>
            <pc:docMk/>
            <pc:sldMk cId="971561679" sldId="385"/>
            <ac:spMk id="4" creationId="{CF1CBF6E-0A63-4DCD-B7CC-C12EEC9AE7D3}"/>
          </ac:spMkLst>
        </pc:spChg>
        <pc:spChg chg="del mod">
          <ac:chgData name="Jens Prütting" userId="3601fd450563ef57" providerId="LiveId" clId="{AD530FC7-0397-4E1E-948C-1C31247F627A}" dt="2020-02-12T10:38:47.812" v="3835"/>
          <ac:spMkLst>
            <pc:docMk/>
            <pc:sldMk cId="971561679" sldId="385"/>
            <ac:spMk id="57347" creationId="{00000000-0000-0000-0000-000000000000}"/>
          </ac:spMkLst>
        </pc:spChg>
      </pc:sldChg>
      <pc:sldChg chg="add del">
        <pc:chgData name="Jens Prütting" userId="3601fd450563ef57" providerId="LiveId" clId="{AD530FC7-0397-4E1E-948C-1C31247F627A}" dt="2020-02-12T10:38:12.962" v="3829" actId="47"/>
        <pc:sldMkLst>
          <pc:docMk/>
          <pc:sldMk cId="66206055" sldId="386"/>
        </pc:sldMkLst>
      </pc:sldChg>
      <pc:sldChg chg="modSp mod modAnim">
        <pc:chgData name="Jens Prütting" userId="3601fd450563ef57" providerId="LiveId" clId="{AD530FC7-0397-4E1E-948C-1C31247F627A}" dt="2020-02-16T16:50:37.032" v="8054" actId="20577"/>
        <pc:sldMkLst>
          <pc:docMk/>
          <pc:sldMk cId="3431071985" sldId="386"/>
        </pc:sldMkLst>
        <pc:spChg chg="mod">
          <ac:chgData name="Jens Prütting" userId="3601fd450563ef57" providerId="LiveId" clId="{AD530FC7-0397-4E1E-948C-1C31247F627A}" dt="2020-02-16T16:50:37.032" v="8054" actId="20577"/>
          <ac:spMkLst>
            <pc:docMk/>
            <pc:sldMk cId="3431071985" sldId="386"/>
            <ac:spMk id="57347" creationId="{00000000-0000-0000-0000-000000000000}"/>
          </ac:spMkLst>
        </pc:spChg>
      </pc:sldChg>
      <pc:sldChg chg="modSp mod modAnim">
        <pc:chgData name="Jens Prütting" userId="3601fd450563ef57" providerId="LiveId" clId="{AD530FC7-0397-4E1E-948C-1C31247F627A}" dt="2020-02-16T10:52:54.070" v="6647" actId="115"/>
        <pc:sldMkLst>
          <pc:docMk/>
          <pc:sldMk cId="1668030937" sldId="387"/>
        </pc:sldMkLst>
        <pc:spChg chg="mod">
          <ac:chgData name="Jens Prütting" userId="3601fd450563ef57" providerId="LiveId" clId="{AD530FC7-0397-4E1E-948C-1C31247F627A}" dt="2020-02-16T10:52:54.070" v="6647" actId="115"/>
          <ac:spMkLst>
            <pc:docMk/>
            <pc:sldMk cId="1668030937" sldId="387"/>
            <ac:spMk id="57347" creationId="{00000000-0000-0000-0000-000000000000}"/>
          </ac:spMkLst>
        </pc:spChg>
      </pc:sldChg>
      <pc:sldChg chg="modSp mod">
        <pc:chgData name="Jens Prütting" userId="3601fd450563ef57" providerId="LiveId" clId="{AD530FC7-0397-4E1E-948C-1C31247F627A}" dt="2020-02-16T10:45:41.955" v="6527" actId="20577"/>
        <pc:sldMkLst>
          <pc:docMk/>
          <pc:sldMk cId="2403631358" sldId="388"/>
        </pc:sldMkLst>
        <pc:spChg chg="mod">
          <ac:chgData name="Jens Prütting" userId="3601fd450563ef57" providerId="LiveId" clId="{AD530FC7-0397-4E1E-948C-1C31247F627A}" dt="2020-02-16T10:45:41.955" v="6527" actId="20577"/>
          <ac:spMkLst>
            <pc:docMk/>
            <pc:sldMk cId="2403631358" sldId="388"/>
            <ac:spMk id="57347" creationId="{00000000-0000-0000-0000-000000000000}"/>
          </ac:spMkLst>
        </pc:spChg>
      </pc:sldChg>
      <pc:sldChg chg="add del modAnim">
        <pc:chgData name="Jens Prütting" userId="3601fd450563ef57" providerId="LiveId" clId="{AD530FC7-0397-4E1E-948C-1C31247F627A}" dt="2020-02-16T10:40:28.545" v="6317" actId="47"/>
        <pc:sldMkLst>
          <pc:docMk/>
          <pc:sldMk cId="2939850852" sldId="389"/>
        </pc:sldMkLst>
      </pc:sldChg>
      <pc:sldChg chg="modSp mod modAnim">
        <pc:chgData name="Jens Prütting" userId="3601fd450563ef57" providerId="LiveId" clId="{AD530FC7-0397-4E1E-948C-1C31247F627A}" dt="2020-02-16T10:45:37.228" v="6526" actId="20577"/>
        <pc:sldMkLst>
          <pc:docMk/>
          <pc:sldMk cId="2143685609" sldId="390"/>
        </pc:sldMkLst>
        <pc:spChg chg="mod">
          <ac:chgData name="Jens Prütting" userId="3601fd450563ef57" providerId="LiveId" clId="{AD530FC7-0397-4E1E-948C-1C31247F627A}" dt="2020-02-16T10:45:37.228" v="6526" actId="20577"/>
          <ac:spMkLst>
            <pc:docMk/>
            <pc:sldMk cId="2143685609" sldId="390"/>
            <ac:spMk id="57347" creationId="{00000000-0000-0000-0000-000000000000}"/>
          </ac:spMkLst>
        </pc:spChg>
      </pc:sldChg>
      <pc:sldChg chg="modSp mod ord modAnim">
        <pc:chgData name="Jens Prütting" userId="3601fd450563ef57" providerId="LiveId" clId="{AD530FC7-0397-4E1E-948C-1C31247F627A}" dt="2020-02-16T10:46:41.524" v="6534" actId="114"/>
        <pc:sldMkLst>
          <pc:docMk/>
          <pc:sldMk cId="1089815204" sldId="391"/>
        </pc:sldMkLst>
        <pc:spChg chg="mod">
          <ac:chgData name="Jens Prütting" userId="3601fd450563ef57" providerId="LiveId" clId="{AD530FC7-0397-4E1E-948C-1C31247F627A}" dt="2020-02-16T10:46:41.524" v="6534" actId="114"/>
          <ac:spMkLst>
            <pc:docMk/>
            <pc:sldMk cId="1089815204" sldId="391"/>
            <ac:spMk id="57347" creationId="{00000000-0000-0000-0000-000000000000}"/>
          </ac:spMkLst>
        </pc:spChg>
      </pc:sldChg>
      <pc:sldChg chg="modSp modAnim">
        <pc:chgData name="Jens Prütting" userId="3601fd450563ef57" providerId="LiveId" clId="{AD530FC7-0397-4E1E-948C-1C31247F627A}" dt="2020-02-16T18:38:30.472" v="8659"/>
        <pc:sldMkLst>
          <pc:docMk/>
          <pc:sldMk cId="2453615569" sldId="392"/>
        </pc:sldMkLst>
        <pc:spChg chg="mod">
          <ac:chgData name="Jens Prütting" userId="3601fd450563ef57" providerId="LiveId" clId="{AD530FC7-0397-4E1E-948C-1C31247F627A}" dt="2020-02-16T17:54:38.190" v="8658" actId="1076"/>
          <ac:spMkLst>
            <pc:docMk/>
            <pc:sldMk cId="2453615569" sldId="392"/>
            <ac:spMk id="57347" creationId="{00000000-0000-0000-0000-000000000000}"/>
          </ac:spMkLst>
        </pc:spChg>
      </pc:sldChg>
      <pc:sldChg chg="modSp modAnim">
        <pc:chgData name="Jens Prütting" userId="3601fd450563ef57" providerId="LiveId" clId="{AD530FC7-0397-4E1E-948C-1C31247F627A}" dt="2020-02-16T16:50:29.365" v="8053" actId="20577"/>
        <pc:sldMkLst>
          <pc:docMk/>
          <pc:sldMk cId="1575586248" sldId="393"/>
        </pc:sldMkLst>
        <pc:spChg chg="mod">
          <ac:chgData name="Jens Prütting" userId="3601fd450563ef57" providerId="LiveId" clId="{AD530FC7-0397-4E1E-948C-1C31247F627A}" dt="2020-02-16T16:50:29.365" v="8053" actId="20577"/>
          <ac:spMkLst>
            <pc:docMk/>
            <pc:sldMk cId="1575586248" sldId="393"/>
            <ac:spMk id="57347" creationId="{00000000-0000-0000-0000-000000000000}"/>
          </ac:spMkLst>
        </pc:spChg>
      </pc:sldChg>
      <pc:sldChg chg="modSp mod">
        <pc:chgData name="Jens Prütting" userId="3601fd450563ef57" providerId="LiveId" clId="{AD530FC7-0397-4E1E-948C-1C31247F627A}" dt="2020-02-16T11:15:53.730" v="7563" actId="20577"/>
        <pc:sldMkLst>
          <pc:docMk/>
          <pc:sldMk cId="429045198" sldId="394"/>
        </pc:sldMkLst>
        <pc:spChg chg="mod">
          <ac:chgData name="Jens Prütting" userId="3601fd450563ef57" providerId="LiveId" clId="{AD530FC7-0397-4E1E-948C-1C31247F627A}" dt="2020-02-16T11:15:53.730" v="7563" actId="20577"/>
          <ac:spMkLst>
            <pc:docMk/>
            <pc:sldMk cId="429045198" sldId="394"/>
            <ac:spMk id="57347" creationId="{00000000-0000-0000-0000-000000000000}"/>
          </ac:spMkLst>
        </pc:spChg>
      </pc:sldChg>
      <pc:sldChg chg="add del">
        <pc:chgData name="Jens Prütting" userId="3601fd450563ef57" providerId="LiveId" clId="{AD530FC7-0397-4E1E-948C-1C31247F627A}" dt="2020-02-16T11:04:43.395" v="7323"/>
        <pc:sldMkLst>
          <pc:docMk/>
          <pc:sldMk cId="3520097760" sldId="394"/>
        </pc:sldMkLst>
      </pc:sldChg>
      <pc:sldChg chg="modSp mod">
        <pc:chgData name="Jens Prütting" userId="3601fd450563ef57" providerId="LiveId" clId="{AD530FC7-0397-4E1E-948C-1C31247F627A}" dt="2020-02-16T11:15:19.619" v="7555" actId="113"/>
        <pc:sldMkLst>
          <pc:docMk/>
          <pc:sldMk cId="2891708641" sldId="395"/>
        </pc:sldMkLst>
        <pc:spChg chg="mod">
          <ac:chgData name="Jens Prütting" userId="3601fd450563ef57" providerId="LiveId" clId="{AD530FC7-0397-4E1E-948C-1C31247F627A}" dt="2020-02-16T11:15:19.619" v="7555" actId="113"/>
          <ac:spMkLst>
            <pc:docMk/>
            <pc:sldMk cId="2891708641" sldId="395"/>
            <ac:spMk id="57347" creationId="{00000000-0000-0000-0000-000000000000}"/>
          </ac:spMkLst>
        </pc:spChg>
      </pc:sldChg>
      <pc:sldChg chg="modSp mod modAnim">
        <pc:chgData name="Jens Prütting" userId="3601fd450563ef57" providerId="LiveId" clId="{AD530FC7-0397-4E1E-948C-1C31247F627A}" dt="2020-02-16T15:24:53.198" v="8020" actId="20577"/>
        <pc:sldMkLst>
          <pc:docMk/>
          <pc:sldMk cId="3995581050" sldId="396"/>
        </pc:sldMkLst>
        <pc:spChg chg="mod">
          <ac:chgData name="Jens Prütting" userId="3601fd450563ef57" providerId="LiveId" clId="{AD530FC7-0397-4E1E-948C-1C31247F627A}" dt="2020-02-16T15:24:53.198" v="8020" actId="20577"/>
          <ac:spMkLst>
            <pc:docMk/>
            <pc:sldMk cId="3995581050" sldId="396"/>
            <ac:spMk id="57347" creationId="{00000000-0000-0000-0000-000000000000}"/>
          </ac:spMkLst>
        </pc:spChg>
      </pc:sldChg>
      <pc:sldChg chg="del">
        <pc:chgData name="Jens Prütting" userId="3601fd450563ef57" providerId="LiveId" clId="{AD530FC7-0397-4E1E-948C-1C31247F627A}" dt="2020-02-05T18:49:24.429" v="220" actId="47"/>
        <pc:sldMkLst>
          <pc:docMk/>
          <pc:sldMk cId="3789895075" sldId="431"/>
        </pc:sldMkLst>
      </pc:sldChg>
      <pc:sldChg chg="del">
        <pc:chgData name="Jens Prütting" userId="3601fd450563ef57" providerId="LiveId" clId="{AD530FC7-0397-4E1E-948C-1C31247F627A}" dt="2020-02-05T18:49:27.241" v="226" actId="47"/>
        <pc:sldMkLst>
          <pc:docMk/>
          <pc:sldMk cId="900867570" sldId="432"/>
        </pc:sldMkLst>
      </pc:sldChg>
      <pc:sldChg chg="del">
        <pc:chgData name="Jens Prütting" userId="3601fd450563ef57" providerId="LiveId" clId="{AD530FC7-0397-4E1E-948C-1C31247F627A}" dt="2020-02-05T18:49:28.599" v="229" actId="47"/>
        <pc:sldMkLst>
          <pc:docMk/>
          <pc:sldMk cId="3863509315" sldId="433"/>
        </pc:sldMkLst>
      </pc:sldChg>
      <pc:sldChg chg="del">
        <pc:chgData name="Jens Prütting" userId="3601fd450563ef57" providerId="LiveId" clId="{AD530FC7-0397-4E1E-948C-1C31247F627A}" dt="2020-02-05T18:49:29.080" v="230" actId="47"/>
        <pc:sldMkLst>
          <pc:docMk/>
          <pc:sldMk cId="4245318831" sldId="434"/>
        </pc:sldMkLst>
      </pc:sldChg>
      <pc:sldChg chg="del">
        <pc:chgData name="Jens Prütting" userId="3601fd450563ef57" providerId="LiveId" clId="{AD530FC7-0397-4E1E-948C-1C31247F627A}" dt="2020-02-05T18:49:25.453" v="222" actId="47"/>
        <pc:sldMkLst>
          <pc:docMk/>
          <pc:sldMk cId="3557610080" sldId="435"/>
        </pc:sldMkLst>
      </pc:sldChg>
      <pc:sldChg chg="del">
        <pc:chgData name="Jens Prütting" userId="3601fd450563ef57" providerId="LiveId" clId="{AD530FC7-0397-4E1E-948C-1C31247F627A}" dt="2020-02-05T18:49:25.829" v="223" actId="47"/>
        <pc:sldMkLst>
          <pc:docMk/>
          <pc:sldMk cId="1506669606" sldId="436"/>
        </pc:sldMkLst>
      </pc:sldChg>
      <pc:sldChg chg="del">
        <pc:chgData name="Jens Prütting" userId="3601fd450563ef57" providerId="LiveId" clId="{AD530FC7-0397-4E1E-948C-1C31247F627A}" dt="2020-02-05T18:49:29.480" v="231" actId="47"/>
        <pc:sldMkLst>
          <pc:docMk/>
          <pc:sldMk cId="3962602326" sldId="437"/>
        </pc:sldMkLst>
      </pc:sldChg>
      <pc:sldChg chg="del">
        <pc:chgData name="Jens Prütting" userId="3601fd450563ef57" providerId="LiveId" clId="{AD530FC7-0397-4E1E-948C-1C31247F627A}" dt="2020-02-05T18:49:30.190" v="232" actId="47"/>
        <pc:sldMkLst>
          <pc:docMk/>
          <pc:sldMk cId="4092520833" sldId="438"/>
        </pc:sldMkLst>
      </pc:sldChg>
      <pc:sldChg chg="del">
        <pc:chgData name="Jens Prütting" userId="3601fd450563ef57" providerId="LiveId" clId="{AD530FC7-0397-4E1E-948C-1C31247F627A}" dt="2020-02-05T18:49:44.889" v="259" actId="47"/>
        <pc:sldMkLst>
          <pc:docMk/>
          <pc:sldMk cId="773912043" sldId="439"/>
        </pc:sldMkLst>
      </pc:sldChg>
      <pc:sldChg chg="del">
        <pc:chgData name="Jens Prütting" userId="3601fd450563ef57" providerId="LiveId" clId="{AD530FC7-0397-4E1E-948C-1C31247F627A}" dt="2020-02-05T18:49:45.849" v="260" actId="47"/>
        <pc:sldMkLst>
          <pc:docMk/>
          <pc:sldMk cId="4173039148" sldId="440"/>
        </pc:sldMkLst>
      </pc:sldChg>
      <pc:sldChg chg="del">
        <pc:chgData name="Jens Prütting" userId="3601fd450563ef57" providerId="LiveId" clId="{AD530FC7-0397-4E1E-948C-1C31247F627A}" dt="2020-02-05T18:49:46.542" v="261" actId="47"/>
        <pc:sldMkLst>
          <pc:docMk/>
          <pc:sldMk cId="2702804743" sldId="441"/>
        </pc:sldMkLst>
      </pc:sldChg>
      <pc:sldChg chg="del">
        <pc:chgData name="Jens Prütting" userId="3601fd450563ef57" providerId="LiveId" clId="{AD530FC7-0397-4E1E-948C-1C31247F627A}" dt="2020-02-05T18:49:47.135" v="262" actId="47"/>
        <pc:sldMkLst>
          <pc:docMk/>
          <pc:sldMk cId="625233424" sldId="442"/>
        </pc:sldMkLst>
      </pc:sldChg>
      <pc:sldChg chg="del">
        <pc:chgData name="Jens Prütting" userId="3601fd450563ef57" providerId="LiveId" clId="{AD530FC7-0397-4E1E-948C-1C31247F627A}" dt="2020-02-05T18:49:47.661" v="263" actId="47"/>
        <pc:sldMkLst>
          <pc:docMk/>
          <pc:sldMk cId="3085954453" sldId="443"/>
        </pc:sldMkLst>
      </pc:sldChg>
      <pc:sldChg chg="del">
        <pc:chgData name="Jens Prütting" userId="3601fd450563ef57" providerId="LiveId" clId="{AD530FC7-0397-4E1E-948C-1C31247F627A}" dt="2020-02-05T18:49:26.305" v="224" actId="47"/>
        <pc:sldMkLst>
          <pc:docMk/>
          <pc:sldMk cId="631521100" sldId="444"/>
        </pc:sldMkLst>
      </pc:sldChg>
    </pc:docChg>
  </pc:docChgLst>
  <pc:docChgLst>
    <pc:chgData name="Jens Prütting" userId="3601fd450563ef57" providerId="LiveId" clId="{4E116F40-8C8D-48AB-90D6-5AB9BB723A01}"/>
    <pc:docChg chg="undo custSel addSld delSld modSld sldOrd">
      <pc:chgData name="Jens Prütting" userId="3601fd450563ef57" providerId="LiveId" clId="{4E116F40-8C8D-48AB-90D6-5AB9BB723A01}" dt="2020-02-18T18:54:41.696" v="3946" actId="20577"/>
      <pc:docMkLst>
        <pc:docMk/>
      </pc:docMkLst>
      <pc:sldChg chg="modSp mod ord">
        <pc:chgData name="Jens Prütting" userId="3601fd450563ef57" providerId="LiveId" clId="{4E116F40-8C8D-48AB-90D6-5AB9BB723A01}" dt="2020-02-18T17:19:38.735" v="3855" actId="11"/>
        <pc:sldMkLst>
          <pc:docMk/>
          <pc:sldMk cId="2884646460" sldId="336"/>
        </pc:sldMkLst>
        <pc:spChg chg="mod">
          <ac:chgData name="Jens Prütting" userId="3601fd450563ef57" providerId="LiveId" clId="{4E116F40-8C8D-48AB-90D6-5AB9BB723A01}" dt="2020-02-18T15:35:07.793" v="811" actId="20577"/>
          <ac:spMkLst>
            <pc:docMk/>
            <pc:sldMk cId="2884646460" sldId="336"/>
            <ac:spMk id="86018" creationId="{00000000-0000-0000-0000-000000000000}"/>
          </ac:spMkLst>
        </pc:spChg>
        <pc:spChg chg="mod">
          <ac:chgData name="Jens Prütting" userId="3601fd450563ef57" providerId="LiveId" clId="{4E116F40-8C8D-48AB-90D6-5AB9BB723A01}" dt="2020-02-18T17:19:38.735" v="3855" actId="11"/>
          <ac:spMkLst>
            <pc:docMk/>
            <pc:sldMk cId="2884646460" sldId="336"/>
            <ac:spMk id="86019" creationId="{00000000-0000-0000-0000-000000000000}"/>
          </ac:spMkLst>
        </pc:spChg>
      </pc:sldChg>
      <pc:sldChg chg="addSp modSp mod modAnim">
        <pc:chgData name="Jens Prütting" userId="3601fd450563ef57" providerId="LiveId" clId="{4E116F40-8C8D-48AB-90D6-5AB9BB723A01}" dt="2020-02-18T14:59:51.741" v="8" actId="14100"/>
        <pc:sldMkLst>
          <pc:docMk/>
          <pc:sldMk cId="1165936343" sldId="375"/>
        </pc:sldMkLst>
        <pc:spChg chg="mod">
          <ac:chgData name="Jens Prütting" userId="3601fd450563ef57" providerId="LiveId" clId="{4E116F40-8C8D-48AB-90D6-5AB9BB723A01}" dt="2020-02-18T14:59:29.554" v="3" actId="20577"/>
          <ac:spMkLst>
            <pc:docMk/>
            <pc:sldMk cId="1165936343" sldId="375"/>
            <ac:spMk id="32771" creationId="{00000000-0000-0000-0000-000000000000}"/>
          </ac:spMkLst>
        </pc:spChg>
        <pc:picChg chg="add mod">
          <ac:chgData name="Jens Prütting" userId="3601fd450563ef57" providerId="LiveId" clId="{4E116F40-8C8D-48AB-90D6-5AB9BB723A01}" dt="2020-02-18T14:59:51.741" v="8" actId="14100"/>
          <ac:picMkLst>
            <pc:docMk/>
            <pc:sldMk cId="1165936343" sldId="375"/>
            <ac:picMk id="3" creationId="{9B0F319D-7AE2-4CFC-A130-19ED8880EC1F}"/>
          </ac:picMkLst>
        </pc:picChg>
      </pc:sldChg>
      <pc:sldChg chg="modSp modAnim">
        <pc:chgData name="Jens Prütting" userId="3601fd450563ef57" providerId="LiveId" clId="{4E116F40-8C8D-48AB-90D6-5AB9BB723A01}" dt="2020-02-18T18:42:45.137" v="3932" actId="20577"/>
        <pc:sldMkLst>
          <pc:docMk/>
          <pc:sldMk cId="3137438416" sldId="377"/>
        </pc:sldMkLst>
        <pc:spChg chg="mod">
          <ac:chgData name="Jens Prütting" userId="3601fd450563ef57" providerId="LiveId" clId="{4E116F40-8C8D-48AB-90D6-5AB9BB723A01}" dt="2020-02-18T18:42:45.137" v="3932" actId="20577"/>
          <ac:spMkLst>
            <pc:docMk/>
            <pc:sldMk cId="3137438416" sldId="377"/>
            <ac:spMk id="57347" creationId="{00000000-0000-0000-0000-000000000000}"/>
          </ac:spMkLst>
        </pc:spChg>
      </pc:sldChg>
      <pc:sldChg chg="modSp modAnim">
        <pc:chgData name="Jens Prütting" userId="3601fd450563ef57" providerId="LiveId" clId="{4E116F40-8C8D-48AB-90D6-5AB9BB723A01}" dt="2020-02-18T16:34:04.102" v="822" actId="20577"/>
        <pc:sldMkLst>
          <pc:docMk/>
          <pc:sldMk cId="4122760680" sldId="379"/>
        </pc:sldMkLst>
        <pc:spChg chg="mod">
          <ac:chgData name="Jens Prütting" userId="3601fd450563ef57" providerId="LiveId" clId="{4E116F40-8C8D-48AB-90D6-5AB9BB723A01}" dt="2020-02-18T16:34:04.102" v="822" actId="20577"/>
          <ac:spMkLst>
            <pc:docMk/>
            <pc:sldMk cId="4122760680" sldId="379"/>
            <ac:spMk id="57347" creationId="{00000000-0000-0000-0000-000000000000}"/>
          </ac:spMkLst>
        </pc:spChg>
      </pc:sldChg>
      <pc:sldChg chg="modSp del">
        <pc:chgData name="Jens Prütting" userId="3601fd450563ef57" providerId="LiveId" clId="{4E116F40-8C8D-48AB-90D6-5AB9BB723A01}" dt="2020-02-18T16:28:43.030" v="815" actId="47"/>
        <pc:sldMkLst>
          <pc:docMk/>
          <pc:sldMk cId="2945962794" sldId="380"/>
        </pc:sldMkLst>
        <pc:graphicFrameChg chg="mod">
          <ac:chgData name="Jens Prütting" userId="3601fd450563ef57" providerId="LiveId" clId="{4E116F40-8C8D-48AB-90D6-5AB9BB723A01}" dt="2020-02-18T15:05:22.702" v="91" actId="20577"/>
          <ac:graphicFrameMkLst>
            <pc:docMk/>
            <pc:sldMk cId="2945962794" sldId="380"/>
            <ac:graphicFrameMk id="2" creationId="{7F043A60-167B-4C23-8E55-9EFC5D04824C}"/>
          </ac:graphicFrameMkLst>
        </pc:graphicFrameChg>
      </pc:sldChg>
      <pc:sldChg chg="modSp mod">
        <pc:chgData name="Jens Prütting" userId="3601fd450563ef57" providerId="LiveId" clId="{4E116F40-8C8D-48AB-90D6-5AB9BB723A01}" dt="2020-02-18T15:02:53.164" v="51" actId="1076"/>
        <pc:sldMkLst>
          <pc:docMk/>
          <pc:sldMk cId="3015429712" sldId="381"/>
        </pc:sldMkLst>
        <pc:spChg chg="mod">
          <ac:chgData name="Jens Prütting" userId="3601fd450563ef57" providerId="LiveId" clId="{4E116F40-8C8D-48AB-90D6-5AB9BB723A01}" dt="2020-02-18T15:02:26.353" v="28" actId="115"/>
          <ac:spMkLst>
            <pc:docMk/>
            <pc:sldMk cId="3015429712" sldId="381"/>
            <ac:spMk id="3" creationId="{9D0CBBBE-1B5D-4F98-8B14-ACD64681EFA6}"/>
          </ac:spMkLst>
        </pc:spChg>
        <pc:spChg chg="mod">
          <ac:chgData name="Jens Prütting" userId="3601fd450563ef57" providerId="LiveId" clId="{4E116F40-8C8D-48AB-90D6-5AB9BB723A01}" dt="2020-02-18T15:02:43.204" v="50" actId="115"/>
          <ac:spMkLst>
            <pc:docMk/>
            <pc:sldMk cId="3015429712" sldId="381"/>
            <ac:spMk id="7" creationId="{C50DEDD6-E68B-466D-8335-3721141784BD}"/>
          </ac:spMkLst>
        </pc:spChg>
        <pc:graphicFrameChg chg="mod">
          <ac:chgData name="Jens Prütting" userId="3601fd450563ef57" providerId="LiveId" clId="{4E116F40-8C8D-48AB-90D6-5AB9BB723A01}" dt="2020-02-18T15:02:53.164" v="51" actId="1076"/>
          <ac:graphicFrameMkLst>
            <pc:docMk/>
            <pc:sldMk cId="3015429712" sldId="381"/>
            <ac:graphicFrameMk id="4" creationId="{DBF40730-AB12-4DED-9810-7603AA07755D}"/>
          </ac:graphicFrameMkLst>
        </pc:graphicFrameChg>
      </pc:sldChg>
      <pc:sldChg chg="modSp">
        <pc:chgData name="Jens Prütting" userId="3601fd450563ef57" providerId="LiveId" clId="{4E116F40-8C8D-48AB-90D6-5AB9BB723A01}" dt="2020-02-18T15:23:41.972" v="142" actId="20577"/>
        <pc:sldMkLst>
          <pc:docMk/>
          <pc:sldMk cId="1485823346" sldId="384"/>
        </pc:sldMkLst>
        <pc:spChg chg="mod">
          <ac:chgData name="Jens Prütting" userId="3601fd450563ef57" providerId="LiveId" clId="{4E116F40-8C8D-48AB-90D6-5AB9BB723A01}" dt="2020-02-18T15:23:41.972" v="142" actId="20577"/>
          <ac:spMkLst>
            <pc:docMk/>
            <pc:sldMk cId="1485823346" sldId="384"/>
            <ac:spMk id="57347" creationId="{00000000-0000-0000-0000-000000000000}"/>
          </ac:spMkLst>
        </pc:spChg>
      </pc:sldChg>
      <pc:sldChg chg="del">
        <pc:chgData name="Jens Prütting" userId="3601fd450563ef57" providerId="LiveId" clId="{4E116F40-8C8D-48AB-90D6-5AB9BB723A01}" dt="2020-02-18T17:29:20.204" v="3859" actId="47"/>
        <pc:sldMkLst>
          <pc:docMk/>
          <pc:sldMk cId="1668030937" sldId="387"/>
        </pc:sldMkLst>
      </pc:sldChg>
      <pc:sldChg chg="del">
        <pc:chgData name="Jens Prütting" userId="3601fd450563ef57" providerId="LiveId" clId="{4E116F40-8C8D-48AB-90D6-5AB9BB723A01}" dt="2020-02-18T15:39:42.495" v="812" actId="47"/>
        <pc:sldMkLst>
          <pc:docMk/>
          <pc:sldMk cId="1575586248" sldId="393"/>
        </pc:sldMkLst>
      </pc:sldChg>
      <pc:sldChg chg="del">
        <pc:chgData name="Jens Prütting" userId="3601fd450563ef57" providerId="LiveId" clId="{4E116F40-8C8D-48AB-90D6-5AB9BB723A01}" dt="2020-02-18T15:39:43.793" v="813" actId="47"/>
        <pc:sldMkLst>
          <pc:docMk/>
          <pc:sldMk cId="429045198" sldId="394"/>
        </pc:sldMkLst>
      </pc:sldChg>
      <pc:sldChg chg="del">
        <pc:chgData name="Jens Prütting" userId="3601fd450563ef57" providerId="LiveId" clId="{4E116F40-8C8D-48AB-90D6-5AB9BB723A01}" dt="2020-02-18T15:39:44.685" v="814" actId="47"/>
        <pc:sldMkLst>
          <pc:docMk/>
          <pc:sldMk cId="2891708641" sldId="395"/>
        </pc:sldMkLst>
      </pc:sldChg>
      <pc:sldChg chg="modSp modAnim">
        <pc:chgData name="Jens Prütting" userId="3601fd450563ef57" providerId="LiveId" clId="{4E116F40-8C8D-48AB-90D6-5AB9BB723A01}" dt="2020-02-18T18:50:12.896" v="3945" actId="20577"/>
        <pc:sldMkLst>
          <pc:docMk/>
          <pc:sldMk cId="1798515035" sldId="397"/>
        </pc:sldMkLst>
        <pc:spChg chg="mod">
          <ac:chgData name="Jens Prütting" userId="3601fd450563ef57" providerId="LiveId" clId="{4E116F40-8C8D-48AB-90D6-5AB9BB723A01}" dt="2020-02-18T18:50:12.896" v="3945" actId="20577"/>
          <ac:spMkLst>
            <pc:docMk/>
            <pc:sldMk cId="1798515035" sldId="397"/>
            <ac:spMk id="57347" creationId="{00000000-0000-0000-0000-000000000000}"/>
          </ac:spMkLst>
        </pc:spChg>
      </pc:sldChg>
      <pc:sldChg chg="modSp modAnim">
        <pc:chgData name="Jens Prütting" userId="3601fd450563ef57" providerId="LiveId" clId="{4E116F40-8C8D-48AB-90D6-5AB9BB723A01}" dt="2020-02-18T17:30:33.175" v="3903" actId="20577"/>
        <pc:sldMkLst>
          <pc:docMk/>
          <pc:sldMk cId="564099471" sldId="398"/>
        </pc:sldMkLst>
        <pc:spChg chg="mod">
          <ac:chgData name="Jens Prütting" userId="3601fd450563ef57" providerId="LiveId" clId="{4E116F40-8C8D-48AB-90D6-5AB9BB723A01}" dt="2020-02-18T17:30:33.175" v="3903" actId="20577"/>
          <ac:spMkLst>
            <pc:docMk/>
            <pc:sldMk cId="564099471" sldId="398"/>
            <ac:spMk id="57347" creationId="{00000000-0000-0000-0000-000000000000}"/>
          </ac:spMkLst>
        </pc:spChg>
      </pc:sldChg>
      <pc:sldChg chg="modSp mod">
        <pc:chgData name="Jens Prütting" userId="3601fd450563ef57" providerId="LiveId" clId="{4E116F40-8C8D-48AB-90D6-5AB9BB723A01}" dt="2020-02-18T16:49:17.116" v="2411" actId="255"/>
        <pc:sldMkLst>
          <pc:docMk/>
          <pc:sldMk cId="709640409" sldId="399"/>
        </pc:sldMkLst>
        <pc:spChg chg="mod">
          <ac:chgData name="Jens Prütting" userId="3601fd450563ef57" providerId="LiveId" clId="{4E116F40-8C8D-48AB-90D6-5AB9BB723A01}" dt="2020-02-18T16:49:17.116" v="2411" actId="255"/>
          <ac:spMkLst>
            <pc:docMk/>
            <pc:sldMk cId="709640409" sldId="399"/>
            <ac:spMk id="86019" creationId="{00000000-0000-0000-0000-000000000000}"/>
          </ac:spMkLst>
        </pc:spChg>
      </pc:sldChg>
      <pc:sldChg chg="modSp mod">
        <pc:chgData name="Jens Prütting" userId="3601fd450563ef57" providerId="LiveId" clId="{4E116F40-8C8D-48AB-90D6-5AB9BB723A01}" dt="2020-02-18T17:19:48.743" v="3856" actId="11"/>
        <pc:sldMkLst>
          <pc:docMk/>
          <pc:sldMk cId="663410964" sldId="400"/>
        </pc:sldMkLst>
        <pc:spChg chg="mod">
          <ac:chgData name="Jens Prütting" userId="3601fd450563ef57" providerId="LiveId" clId="{4E116F40-8C8D-48AB-90D6-5AB9BB723A01}" dt="2020-02-18T17:19:48.743" v="3856" actId="11"/>
          <ac:spMkLst>
            <pc:docMk/>
            <pc:sldMk cId="663410964" sldId="400"/>
            <ac:spMk id="86019" creationId="{00000000-0000-0000-0000-000000000000}"/>
          </ac:spMkLst>
        </pc:spChg>
      </pc:sldChg>
      <pc:sldChg chg="modSp mod">
        <pc:chgData name="Jens Prütting" userId="3601fd450563ef57" providerId="LiveId" clId="{4E116F40-8C8D-48AB-90D6-5AB9BB723A01}" dt="2020-02-18T17:19:58.716" v="3857" actId="11"/>
        <pc:sldMkLst>
          <pc:docMk/>
          <pc:sldMk cId="425587770" sldId="401"/>
        </pc:sldMkLst>
        <pc:spChg chg="mod">
          <ac:chgData name="Jens Prütting" userId="3601fd450563ef57" providerId="LiveId" clId="{4E116F40-8C8D-48AB-90D6-5AB9BB723A01}" dt="2020-02-18T17:19:58.716" v="3857" actId="11"/>
          <ac:spMkLst>
            <pc:docMk/>
            <pc:sldMk cId="425587770" sldId="401"/>
            <ac:spMk id="86019" creationId="{00000000-0000-0000-0000-000000000000}"/>
          </ac:spMkLst>
        </pc:spChg>
      </pc:sldChg>
      <pc:sldChg chg="modSp mod">
        <pc:chgData name="Jens Prütting" userId="3601fd450563ef57" providerId="LiveId" clId="{4E116F40-8C8D-48AB-90D6-5AB9BB723A01}" dt="2020-02-18T18:54:41.696" v="3946" actId="20577"/>
        <pc:sldMkLst>
          <pc:docMk/>
          <pc:sldMk cId="324019670" sldId="402"/>
        </pc:sldMkLst>
        <pc:spChg chg="mod">
          <ac:chgData name="Jens Prütting" userId="3601fd450563ef57" providerId="LiveId" clId="{4E116F40-8C8D-48AB-90D6-5AB9BB723A01}" dt="2020-02-18T18:54:41.696" v="3946" actId="20577"/>
          <ac:spMkLst>
            <pc:docMk/>
            <pc:sldMk cId="324019670" sldId="402"/>
            <ac:spMk id="86019" creationId="{00000000-0000-0000-0000-000000000000}"/>
          </ac:spMkLst>
        </pc:spChg>
      </pc:sldChg>
      <pc:sldChg chg="add del">
        <pc:chgData name="Jens Prütting" userId="3601fd450563ef57" providerId="LiveId" clId="{4E116F40-8C8D-48AB-90D6-5AB9BB723A01}" dt="2020-02-18T17:18:19.972" v="3847"/>
        <pc:sldMkLst>
          <pc:docMk/>
          <pc:sldMk cId="246125848" sldId="403"/>
        </pc:sldMkLst>
      </pc:sldChg>
    </pc:docChg>
  </pc:docChgLst>
  <pc:docChgLst>
    <pc:chgData name="Jens Prütting" userId="3601fd450563ef57" providerId="LiveId" clId="{EB1D8303-88AF-4809-BEC1-EB8A0C99C6CE}"/>
    <pc:docChg chg="undo custSel addSld delSld modSld">
      <pc:chgData name="Jens Prütting" userId="3601fd450563ef57" providerId="LiveId" clId="{EB1D8303-88AF-4809-BEC1-EB8A0C99C6CE}" dt="2021-01-08T07:04:29.321" v="786" actId="20577"/>
      <pc:docMkLst>
        <pc:docMk/>
      </pc:docMkLst>
      <pc:sldChg chg="modSp mod">
        <pc:chgData name="Jens Prütting" userId="3601fd450563ef57" providerId="LiveId" clId="{EB1D8303-88AF-4809-BEC1-EB8A0C99C6CE}" dt="2021-01-08T06:38:19.306" v="63" actId="20577"/>
        <pc:sldMkLst>
          <pc:docMk/>
          <pc:sldMk cId="3989769441" sldId="258"/>
        </pc:sldMkLst>
        <pc:spChg chg="mod">
          <ac:chgData name="Jens Prütting" userId="3601fd450563ef57" providerId="LiveId" clId="{EB1D8303-88AF-4809-BEC1-EB8A0C99C6CE}" dt="2021-01-08T06:38:06.523" v="56" actId="20577"/>
          <ac:spMkLst>
            <pc:docMk/>
            <pc:sldMk cId="3989769441" sldId="258"/>
            <ac:spMk id="2" creationId="{00000000-0000-0000-0000-000000000000}"/>
          </ac:spMkLst>
        </pc:spChg>
        <pc:spChg chg="mod">
          <ac:chgData name="Jens Prütting" userId="3601fd450563ef57" providerId="LiveId" clId="{EB1D8303-88AF-4809-BEC1-EB8A0C99C6CE}" dt="2021-01-08T06:38:19.306" v="63" actId="20577"/>
          <ac:spMkLst>
            <pc:docMk/>
            <pc:sldMk cId="3989769441" sldId="258"/>
            <ac:spMk id="3" creationId="{00000000-0000-0000-0000-000000000000}"/>
          </ac:spMkLst>
        </pc:spChg>
      </pc:sldChg>
      <pc:sldChg chg="modSp modAnim">
        <pc:chgData name="Jens Prütting" userId="3601fd450563ef57" providerId="LiveId" clId="{EB1D8303-88AF-4809-BEC1-EB8A0C99C6CE}" dt="2021-01-08T06:39:59.722" v="265" actId="20577"/>
        <pc:sldMkLst>
          <pc:docMk/>
          <pc:sldMk cId="3821580853" sldId="260"/>
        </pc:sldMkLst>
        <pc:spChg chg="mod">
          <ac:chgData name="Jens Prütting" userId="3601fd450563ef57" providerId="LiveId" clId="{EB1D8303-88AF-4809-BEC1-EB8A0C99C6CE}" dt="2021-01-08T06:39:59.722" v="265" actId="20577"/>
          <ac:spMkLst>
            <pc:docMk/>
            <pc:sldMk cId="3821580853" sldId="260"/>
            <ac:spMk id="31747" creationId="{00000000-0000-0000-0000-000000000000}"/>
          </ac:spMkLst>
        </pc:spChg>
      </pc:sldChg>
      <pc:sldChg chg="modSp mod">
        <pc:chgData name="Jens Prütting" userId="3601fd450563ef57" providerId="LiveId" clId="{EB1D8303-88AF-4809-BEC1-EB8A0C99C6CE}" dt="2021-01-08T07:04:29.321" v="786" actId="20577"/>
        <pc:sldMkLst>
          <pc:docMk/>
          <pc:sldMk cId="1432767418" sldId="338"/>
        </pc:sldMkLst>
        <pc:spChg chg="mod">
          <ac:chgData name="Jens Prütting" userId="3601fd450563ef57" providerId="LiveId" clId="{EB1D8303-88AF-4809-BEC1-EB8A0C99C6CE}" dt="2021-01-08T07:04:29.321" v="786" actId="20577"/>
          <ac:spMkLst>
            <pc:docMk/>
            <pc:sldMk cId="1432767418" sldId="338"/>
            <ac:spMk id="57347" creationId="{00000000-0000-0000-0000-000000000000}"/>
          </ac:spMkLst>
        </pc:spChg>
      </pc:sldChg>
      <pc:sldChg chg="modSp">
        <pc:chgData name="Jens Prütting" userId="3601fd450563ef57" providerId="LiveId" clId="{EB1D8303-88AF-4809-BEC1-EB8A0C99C6CE}" dt="2021-01-08T06:41:39.539" v="295" actId="20577"/>
        <pc:sldMkLst>
          <pc:docMk/>
          <pc:sldMk cId="2795064189" sldId="374"/>
        </pc:sldMkLst>
        <pc:graphicFrameChg chg="mod">
          <ac:chgData name="Jens Prütting" userId="3601fd450563ef57" providerId="LiveId" clId="{EB1D8303-88AF-4809-BEC1-EB8A0C99C6CE}" dt="2021-01-08T06:41:39.539" v="295" actId="20577"/>
          <ac:graphicFrameMkLst>
            <pc:docMk/>
            <pc:sldMk cId="2795064189" sldId="374"/>
            <ac:graphicFrameMk id="2" creationId="{8ACFEC66-29B3-4F48-A02D-0A71FD307CFD}"/>
          </ac:graphicFrameMkLst>
        </pc:graphicFrameChg>
      </pc:sldChg>
      <pc:sldChg chg="modSp modAnim">
        <pc:chgData name="Jens Prütting" userId="3601fd450563ef57" providerId="LiveId" clId="{EB1D8303-88AF-4809-BEC1-EB8A0C99C6CE}" dt="2021-01-08T07:03:13.330" v="725" actId="20577"/>
        <pc:sldMkLst>
          <pc:docMk/>
          <pc:sldMk cId="306479450" sldId="403"/>
        </pc:sldMkLst>
        <pc:spChg chg="mod">
          <ac:chgData name="Jens Prütting" userId="3601fd450563ef57" providerId="LiveId" clId="{EB1D8303-88AF-4809-BEC1-EB8A0C99C6CE}" dt="2021-01-08T07:03:13.330" v="725" actId="20577"/>
          <ac:spMkLst>
            <pc:docMk/>
            <pc:sldMk cId="306479450" sldId="403"/>
            <ac:spMk id="57347" creationId="{00000000-0000-0000-0000-000000000000}"/>
          </ac:spMkLst>
        </pc:spChg>
      </pc:sldChg>
      <pc:sldChg chg="new del">
        <pc:chgData name="Jens Prütting" userId="3601fd450563ef57" providerId="LiveId" clId="{EB1D8303-88AF-4809-BEC1-EB8A0C99C6CE}" dt="2021-01-08T06:42:57.460" v="297" actId="680"/>
        <pc:sldMkLst>
          <pc:docMk/>
          <pc:sldMk cId="540955547" sldId="403"/>
        </pc:sldMkLst>
      </pc:sldChg>
    </pc:docChg>
  </pc:docChgLst>
  <pc:docChgLst>
    <pc:chgData name="Jens Prütting" userId="3601fd450563ef57" providerId="LiveId" clId="{9F2DB933-C3A5-4351-899B-E1CFE90B07CC}"/>
    <pc:docChg chg="undo custSel addSld delSld modSld sldOrd">
      <pc:chgData name="Jens Prütting" userId="3601fd450563ef57" providerId="LiveId" clId="{9F2DB933-C3A5-4351-899B-E1CFE90B07CC}" dt="2021-03-30T06:25:22.766" v="7515" actId="20577"/>
      <pc:docMkLst>
        <pc:docMk/>
      </pc:docMkLst>
      <pc:sldChg chg="modSp mod">
        <pc:chgData name="Jens Prütting" userId="3601fd450563ef57" providerId="LiveId" clId="{9F2DB933-C3A5-4351-899B-E1CFE90B07CC}" dt="2021-03-07T14:46:25.042" v="175" actId="20577"/>
        <pc:sldMkLst>
          <pc:docMk/>
          <pc:sldMk cId="3989769441" sldId="258"/>
        </pc:sldMkLst>
        <pc:spChg chg="mod">
          <ac:chgData name="Jens Prütting" userId="3601fd450563ef57" providerId="LiveId" clId="{9F2DB933-C3A5-4351-899B-E1CFE90B07CC}" dt="2021-03-07T14:46:25.042" v="175" actId="20577"/>
          <ac:spMkLst>
            <pc:docMk/>
            <pc:sldMk cId="3989769441" sldId="258"/>
            <ac:spMk id="2" creationId="{00000000-0000-0000-0000-000000000000}"/>
          </ac:spMkLst>
        </pc:spChg>
        <pc:spChg chg="mod">
          <ac:chgData name="Jens Prütting" userId="3601fd450563ef57" providerId="LiveId" clId="{9F2DB933-C3A5-4351-899B-E1CFE90B07CC}" dt="2021-03-07T14:37:34.447" v="0" actId="20577"/>
          <ac:spMkLst>
            <pc:docMk/>
            <pc:sldMk cId="3989769441" sldId="258"/>
            <ac:spMk id="3" creationId="{00000000-0000-0000-0000-000000000000}"/>
          </ac:spMkLst>
        </pc:spChg>
      </pc:sldChg>
      <pc:sldChg chg="modSp">
        <pc:chgData name="Jens Prütting" userId="3601fd450563ef57" providerId="LiveId" clId="{9F2DB933-C3A5-4351-899B-E1CFE90B07CC}" dt="2021-03-28T07:45:38.759" v="6890" actId="20577"/>
        <pc:sldMkLst>
          <pc:docMk/>
          <pc:sldMk cId="3821580853" sldId="260"/>
        </pc:sldMkLst>
        <pc:spChg chg="mod">
          <ac:chgData name="Jens Prütting" userId="3601fd450563ef57" providerId="LiveId" clId="{9F2DB933-C3A5-4351-899B-E1CFE90B07CC}" dt="2021-03-28T07:45:38.759" v="6890" actId="20577"/>
          <ac:spMkLst>
            <pc:docMk/>
            <pc:sldMk cId="3821580853" sldId="260"/>
            <ac:spMk id="31747" creationId="{00000000-0000-0000-0000-000000000000}"/>
          </ac:spMkLst>
        </pc:spChg>
      </pc:sldChg>
      <pc:sldChg chg="modSp mod">
        <pc:chgData name="Jens Prütting" userId="3601fd450563ef57" providerId="LiveId" clId="{9F2DB933-C3A5-4351-899B-E1CFE90B07CC}" dt="2021-03-28T07:45:32.972" v="6870" actId="20577"/>
        <pc:sldMkLst>
          <pc:docMk/>
          <pc:sldMk cId="3913922163" sldId="261"/>
        </pc:sldMkLst>
        <pc:spChg chg="mod">
          <ac:chgData name="Jens Prütting" userId="3601fd450563ef57" providerId="LiveId" clId="{9F2DB933-C3A5-4351-899B-E1CFE90B07CC}" dt="2021-03-28T07:45:32.972" v="6870" actId="20577"/>
          <ac:spMkLst>
            <pc:docMk/>
            <pc:sldMk cId="3913922163" sldId="261"/>
            <ac:spMk id="32771" creationId="{00000000-0000-0000-0000-000000000000}"/>
          </ac:spMkLst>
        </pc:spChg>
      </pc:sldChg>
      <pc:sldChg chg="del">
        <pc:chgData name="Jens Prütting" userId="3601fd450563ef57" providerId="LiveId" clId="{9F2DB933-C3A5-4351-899B-E1CFE90B07CC}" dt="2021-03-07T14:42:13.359" v="166" actId="47"/>
        <pc:sldMkLst>
          <pc:docMk/>
          <pc:sldMk cId="481925459" sldId="282"/>
        </pc:sldMkLst>
      </pc:sldChg>
      <pc:sldChg chg="del">
        <pc:chgData name="Jens Prütting" userId="3601fd450563ef57" providerId="LiveId" clId="{9F2DB933-C3A5-4351-899B-E1CFE90B07CC}" dt="2021-03-07T14:41:37.087" v="98" actId="47"/>
        <pc:sldMkLst>
          <pc:docMk/>
          <pc:sldMk cId="2884646460" sldId="336"/>
        </pc:sldMkLst>
      </pc:sldChg>
      <pc:sldChg chg="modSp mod">
        <pc:chgData name="Jens Prütting" userId="3601fd450563ef57" providerId="LiveId" clId="{9F2DB933-C3A5-4351-899B-E1CFE90B07CC}" dt="2021-03-07T14:39:28.467" v="82" actId="20577"/>
        <pc:sldMkLst>
          <pc:docMk/>
          <pc:sldMk cId="3789236953" sldId="337"/>
        </pc:sldMkLst>
        <pc:spChg chg="mod">
          <ac:chgData name="Jens Prütting" userId="3601fd450563ef57" providerId="LiveId" clId="{9F2DB933-C3A5-4351-899B-E1CFE90B07CC}" dt="2021-03-07T14:39:28.467" v="82" actId="20577"/>
          <ac:spMkLst>
            <pc:docMk/>
            <pc:sldMk cId="3789236953" sldId="337"/>
            <ac:spMk id="57347" creationId="{00000000-0000-0000-0000-000000000000}"/>
          </ac:spMkLst>
        </pc:spChg>
      </pc:sldChg>
      <pc:sldChg chg="modSp mod">
        <pc:chgData name="Jens Prütting" userId="3601fd450563ef57" providerId="LiveId" clId="{9F2DB933-C3A5-4351-899B-E1CFE90B07CC}" dt="2021-03-16T11:05:55.293" v="1672" actId="20577"/>
        <pc:sldMkLst>
          <pc:docMk/>
          <pc:sldMk cId="1432767418" sldId="338"/>
        </pc:sldMkLst>
        <pc:spChg chg="mod">
          <ac:chgData name="Jens Prütting" userId="3601fd450563ef57" providerId="LiveId" clId="{9F2DB933-C3A5-4351-899B-E1CFE90B07CC}" dt="2021-03-16T11:05:55.293" v="1672" actId="20577"/>
          <ac:spMkLst>
            <pc:docMk/>
            <pc:sldMk cId="1432767418" sldId="338"/>
            <ac:spMk id="57347" creationId="{00000000-0000-0000-0000-000000000000}"/>
          </ac:spMkLst>
        </pc:spChg>
      </pc:sldChg>
      <pc:sldChg chg="modSp del">
        <pc:chgData name="Jens Prütting" userId="3601fd450563ef57" providerId="LiveId" clId="{9F2DB933-C3A5-4351-899B-E1CFE90B07CC}" dt="2021-03-07T14:52:23.510" v="183" actId="47"/>
        <pc:sldMkLst>
          <pc:docMk/>
          <pc:sldMk cId="2795064189" sldId="374"/>
        </pc:sldMkLst>
        <pc:graphicFrameChg chg="mod">
          <ac:chgData name="Jens Prütting" userId="3601fd450563ef57" providerId="LiveId" clId="{9F2DB933-C3A5-4351-899B-E1CFE90B07CC}" dt="2021-03-07T14:50:50.175" v="182" actId="20577"/>
          <ac:graphicFrameMkLst>
            <pc:docMk/>
            <pc:sldMk cId="2795064189" sldId="374"/>
            <ac:graphicFrameMk id="2" creationId="{8ACFEC66-29B3-4F48-A02D-0A71FD307CFD}"/>
          </ac:graphicFrameMkLst>
        </pc:graphicFrameChg>
      </pc:sldChg>
      <pc:sldChg chg="del">
        <pc:chgData name="Jens Prütting" userId="3601fd450563ef57" providerId="LiveId" clId="{9F2DB933-C3A5-4351-899B-E1CFE90B07CC}" dt="2021-03-07T14:42:14.649" v="167" actId="47"/>
        <pc:sldMkLst>
          <pc:docMk/>
          <pc:sldMk cId="2283711216" sldId="376"/>
        </pc:sldMkLst>
      </pc:sldChg>
      <pc:sldChg chg="del">
        <pc:chgData name="Jens Prütting" userId="3601fd450563ef57" providerId="LiveId" clId="{9F2DB933-C3A5-4351-899B-E1CFE90B07CC}" dt="2021-03-07T14:42:16.110" v="168" actId="47"/>
        <pc:sldMkLst>
          <pc:docMk/>
          <pc:sldMk cId="3137438416" sldId="377"/>
        </pc:sldMkLst>
      </pc:sldChg>
      <pc:sldChg chg="del">
        <pc:chgData name="Jens Prütting" userId="3601fd450563ef57" providerId="LiveId" clId="{9F2DB933-C3A5-4351-899B-E1CFE90B07CC}" dt="2021-03-07T14:42:19.026" v="169" actId="47"/>
        <pc:sldMkLst>
          <pc:docMk/>
          <pc:sldMk cId="348397039" sldId="378"/>
        </pc:sldMkLst>
      </pc:sldChg>
      <pc:sldChg chg="addSp delSp modSp mod modAnim">
        <pc:chgData name="Jens Prütting" userId="3601fd450563ef57" providerId="LiveId" clId="{9F2DB933-C3A5-4351-899B-E1CFE90B07CC}" dt="2021-03-18T10:51:58.348" v="5501"/>
        <pc:sldMkLst>
          <pc:docMk/>
          <pc:sldMk cId="4122760680" sldId="379"/>
        </pc:sldMkLst>
        <pc:spChg chg="add mod">
          <ac:chgData name="Jens Prütting" userId="3601fd450563ef57" providerId="LiveId" clId="{9F2DB933-C3A5-4351-899B-E1CFE90B07CC}" dt="2021-03-07T20:10:51.158" v="1086" actId="1076"/>
          <ac:spMkLst>
            <pc:docMk/>
            <pc:sldMk cId="4122760680" sldId="379"/>
            <ac:spMk id="2" creationId="{61504A6D-717F-4403-B3D9-0A62D9BD9EDA}"/>
          </ac:spMkLst>
        </pc:spChg>
        <pc:spChg chg="add mod">
          <ac:chgData name="Jens Prütting" userId="3601fd450563ef57" providerId="LiveId" clId="{9F2DB933-C3A5-4351-899B-E1CFE90B07CC}" dt="2021-03-07T20:10:55.983" v="1088" actId="1076"/>
          <ac:spMkLst>
            <pc:docMk/>
            <pc:sldMk cId="4122760680" sldId="379"/>
            <ac:spMk id="3" creationId="{84750F67-E87D-4057-9C75-D60413A4A82D}"/>
          </ac:spMkLst>
        </pc:spChg>
        <pc:spChg chg="add mod">
          <ac:chgData name="Jens Prütting" userId="3601fd450563ef57" providerId="LiveId" clId="{9F2DB933-C3A5-4351-899B-E1CFE90B07CC}" dt="2021-03-07T20:10:59.831" v="1089" actId="1076"/>
          <ac:spMkLst>
            <pc:docMk/>
            <pc:sldMk cId="4122760680" sldId="379"/>
            <ac:spMk id="4" creationId="{551D6A87-C9FC-4F28-B588-2C56F6878EE0}"/>
          </ac:spMkLst>
        </pc:spChg>
        <pc:spChg chg="add del mod">
          <ac:chgData name="Jens Prütting" userId="3601fd450563ef57" providerId="LiveId" clId="{9F2DB933-C3A5-4351-899B-E1CFE90B07CC}" dt="2021-03-07T19:56:53.284" v="644" actId="478"/>
          <ac:spMkLst>
            <pc:docMk/>
            <pc:sldMk cId="4122760680" sldId="379"/>
            <ac:spMk id="8" creationId="{946384AD-CE9D-4363-A7D3-36CD9F46370F}"/>
          </ac:spMkLst>
        </pc:spChg>
        <pc:spChg chg="del mod">
          <ac:chgData name="Jens Prütting" userId="3601fd450563ef57" providerId="LiveId" clId="{9F2DB933-C3A5-4351-899B-E1CFE90B07CC}" dt="2021-03-07T15:13:29.464" v="451" actId="478"/>
          <ac:spMkLst>
            <pc:docMk/>
            <pc:sldMk cId="4122760680" sldId="379"/>
            <ac:spMk id="57347" creationId="{00000000-0000-0000-0000-000000000000}"/>
          </ac:spMkLst>
        </pc:spChg>
        <pc:cxnChg chg="add mod">
          <ac:chgData name="Jens Prütting" userId="3601fd450563ef57" providerId="LiveId" clId="{9F2DB933-C3A5-4351-899B-E1CFE90B07CC}" dt="2021-03-07T20:10:53.295" v="1087" actId="1076"/>
          <ac:cxnSpMkLst>
            <pc:docMk/>
            <pc:sldMk cId="4122760680" sldId="379"/>
            <ac:cxnSpMk id="7" creationId="{1A2892CD-C434-4BD1-B8BE-656F877BE663}"/>
          </ac:cxnSpMkLst>
        </pc:cxnChg>
      </pc:sldChg>
      <pc:sldChg chg="del">
        <pc:chgData name="Jens Prütting" userId="3601fd450563ef57" providerId="LiveId" clId="{9F2DB933-C3A5-4351-899B-E1CFE90B07CC}" dt="2021-03-07T14:39:34.044" v="83" actId="47"/>
        <pc:sldMkLst>
          <pc:docMk/>
          <pc:sldMk cId="3015429712" sldId="381"/>
        </pc:sldMkLst>
      </pc:sldChg>
      <pc:sldChg chg="del">
        <pc:chgData name="Jens Prütting" userId="3601fd450563ef57" providerId="LiveId" clId="{9F2DB933-C3A5-4351-899B-E1CFE90B07CC}" dt="2021-03-07T14:39:35.863" v="84" actId="47"/>
        <pc:sldMkLst>
          <pc:docMk/>
          <pc:sldMk cId="586957363" sldId="382"/>
        </pc:sldMkLst>
      </pc:sldChg>
      <pc:sldChg chg="del">
        <pc:chgData name="Jens Prütting" userId="3601fd450563ef57" providerId="LiveId" clId="{9F2DB933-C3A5-4351-899B-E1CFE90B07CC}" dt="2021-03-07T14:39:37.952" v="85" actId="47"/>
        <pc:sldMkLst>
          <pc:docMk/>
          <pc:sldMk cId="1887403439" sldId="383"/>
        </pc:sldMkLst>
      </pc:sldChg>
      <pc:sldChg chg="del">
        <pc:chgData name="Jens Prütting" userId="3601fd450563ef57" providerId="LiveId" clId="{9F2DB933-C3A5-4351-899B-E1CFE90B07CC}" dt="2021-03-07T14:39:48.120" v="87" actId="47"/>
        <pc:sldMkLst>
          <pc:docMk/>
          <pc:sldMk cId="1485823346" sldId="384"/>
        </pc:sldMkLst>
      </pc:sldChg>
      <pc:sldChg chg="del">
        <pc:chgData name="Jens Prütting" userId="3601fd450563ef57" providerId="LiveId" clId="{9F2DB933-C3A5-4351-899B-E1CFE90B07CC}" dt="2021-03-17T10:42:33.616" v="4998" actId="47"/>
        <pc:sldMkLst>
          <pc:docMk/>
          <pc:sldMk cId="971561679" sldId="385"/>
        </pc:sldMkLst>
      </pc:sldChg>
      <pc:sldChg chg="del">
        <pc:chgData name="Jens Prütting" userId="3601fd450563ef57" providerId="LiveId" clId="{9F2DB933-C3A5-4351-899B-E1CFE90B07CC}" dt="2021-03-07T14:40:53.702" v="91" actId="47"/>
        <pc:sldMkLst>
          <pc:docMk/>
          <pc:sldMk cId="3431071985" sldId="386"/>
        </pc:sldMkLst>
      </pc:sldChg>
      <pc:sldChg chg="del">
        <pc:chgData name="Jens Prütting" userId="3601fd450563ef57" providerId="LiveId" clId="{9F2DB933-C3A5-4351-899B-E1CFE90B07CC}" dt="2021-03-07T14:39:49.508" v="88" actId="47"/>
        <pc:sldMkLst>
          <pc:docMk/>
          <pc:sldMk cId="2403631358" sldId="388"/>
        </pc:sldMkLst>
      </pc:sldChg>
      <pc:sldChg chg="del">
        <pc:chgData name="Jens Prütting" userId="3601fd450563ef57" providerId="LiveId" clId="{9F2DB933-C3A5-4351-899B-E1CFE90B07CC}" dt="2021-03-07T14:40:05.157" v="89" actId="47"/>
        <pc:sldMkLst>
          <pc:docMk/>
          <pc:sldMk cId="2143685609" sldId="390"/>
        </pc:sldMkLst>
      </pc:sldChg>
      <pc:sldChg chg="del">
        <pc:chgData name="Jens Prütting" userId="3601fd450563ef57" providerId="LiveId" clId="{9F2DB933-C3A5-4351-899B-E1CFE90B07CC}" dt="2021-03-07T14:39:45.946" v="86" actId="47"/>
        <pc:sldMkLst>
          <pc:docMk/>
          <pc:sldMk cId="1089815204" sldId="391"/>
        </pc:sldMkLst>
      </pc:sldChg>
      <pc:sldChg chg="del">
        <pc:chgData name="Jens Prütting" userId="3601fd450563ef57" providerId="LiveId" clId="{9F2DB933-C3A5-4351-899B-E1CFE90B07CC}" dt="2021-03-07T14:41:14.687" v="94" actId="47"/>
        <pc:sldMkLst>
          <pc:docMk/>
          <pc:sldMk cId="2453615569" sldId="392"/>
        </pc:sldMkLst>
      </pc:sldChg>
      <pc:sldChg chg="del">
        <pc:chgData name="Jens Prütting" userId="3601fd450563ef57" providerId="LiveId" clId="{9F2DB933-C3A5-4351-899B-E1CFE90B07CC}" dt="2021-03-07T14:42:00.260" v="163" actId="47"/>
        <pc:sldMkLst>
          <pc:docMk/>
          <pc:sldMk cId="1575586248" sldId="393"/>
        </pc:sldMkLst>
      </pc:sldChg>
      <pc:sldChg chg="del">
        <pc:chgData name="Jens Prütting" userId="3601fd450563ef57" providerId="LiveId" clId="{9F2DB933-C3A5-4351-899B-E1CFE90B07CC}" dt="2021-03-07T14:42:01.726" v="164" actId="47"/>
        <pc:sldMkLst>
          <pc:docMk/>
          <pc:sldMk cId="429045198" sldId="394"/>
        </pc:sldMkLst>
      </pc:sldChg>
      <pc:sldChg chg="del">
        <pc:chgData name="Jens Prütting" userId="3601fd450563ef57" providerId="LiveId" clId="{9F2DB933-C3A5-4351-899B-E1CFE90B07CC}" dt="2021-03-07T14:42:02.594" v="165" actId="47"/>
        <pc:sldMkLst>
          <pc:docMk/>
          <pc:sldMk cId="2891708641" sldId="395"/>
        </pc:sldMkLst>
      </pc:sldChg>
      <pc:sldChg chg="del">
        <pc:chgData name="Jens Prütting" userId="3601fd450563ef57" providerId="LiveId" clId="{9F2DB933-C3A5-4351-899B-E1CFE90B07CC}" dt="2021-03-07T14:41:01.931" v="92" actId="47"/>
        <pc:sldMkLst>
          <pc:docMk/>
          <pc:sldMk cId="3995581050" sldId="396"/>
        </pc:sldMkLst>
      </pc:sldChg>
      <pc:sldChg chg="del">
        <pc:chgData name="Jens Prütting" userId="3601fd450563ef57" providerId="LiveId" clId="{9F2DB933-C3A5-4351-899B-E1CFE90B07CC}" dt="2021-03-07T14:41:07.025" v="93" actId="47"/>
        <pc:sldMkLst>
          <pc:docMk/>
          <pc:sldMk cId="1798515035" sldId="397"/>
        </pc:sldMkLst>
      </pc:sldChg>
      <pc:sldChg chg="del">
        <pc:chgData name="Jens Prütting" userId="3601fd450563ef57" providerId="LiveId" clId="{9F2DB933-C3A5-4351-899B-E1CFE90B07CC}" dt="2021-03-07T14:40:45.371" v="90" actId="47"/>
        <pc:sldMkLst>
          <pc:docMk/>
          <pc:sldMk cId="564099471" sldId="398"/>
        </pc:sldMkLst>
      </pc:sldChg>
      <pc:sldChg chg="modSp mod modAnim">
        <pc:chgData name="Jens Prütting" userId="3601fd450563ef57" providerId="LiveId" clId="{9F2DB933-C3A5-4351-899B-E1CFE90B07CC}" dt="2021-03-28T08:00:17.771" v="6969"/>
        <pc:sldMkLst>
          <pc:docMk/>
          <pc:sldMk cId="709640409" sldId="399"/>
        </pc:sldMkLst>
        <pc:spChg chg="mod">
          <ac:chgData name="Jens Prütting" userId="3601fd450563ef57" providerId="LiveId" clId="{9F2DB933-C3A5-4351-899B-E1CFE90B07CC}" dt="2021-03-27T11:55:00.566" v="6728" actId="1076"/>
          <ac:spMkLst>
            <pc:docMk/>
            <pc:sldMk cId="709640409" sldId="399"/>
            <ac:spMk id="86018" creationId="{00000000-0000-0000-0000-000000000000}"/>
          </ac:spMkLst>
        </pc:spChg>
        <pc:spChg chg="mod">
          <ac:chgData name="Jens Prütting" userId="3601fd450563ef57" providerId="LiveId" clId="{9F2DB933-C3A5-4351-899B-E1CFE90B07CC}" dt="2021-03-27T11:54:52.622" v="6727" actId="20577"/>
          <ac:spMkLst>
            <pc:docMk/>
            <pc:sldMk cId="709640409" sldId="399"/>
            <ac:spMk id="86019" creationId="{00000000-0000-0000-0000-000000000000}"/>
          </ac:spMkLst>
        </pc:spChg>
      </pc:sldChg>
      <pc:sldChg chg="del">
        <pc:chgData name="Jens Prütting" userId="3601fd450563ef57" providerId="LiveId" clId="{9F2DB933-C3A5-4351-899B-E1CFE90B07CC}" dt="2021-03-07T14:41:35.546" v="97" actId="47"/>
        <pc:sldMkLst>
          <pc:docMk/>
          <pc:sldMk cId="663410964" sldId="400"/>
        </pc:sldMkLst>
      </pc:sldChg>
      <pc:sldChg chg="del">
        <pc:chgData name="Jens Prütting" userId="3601fd450563ef57" providerId="LiveId" clId="{9F2DB933-C3A5-4351-899B-E1CFE90B07CC}" dt="2021-03-07T14:41:33.796" v="96" actId="47"/>
        <pc:sldMkLst>
          <pc:docMk/>
          <pc:sldMk cId="425587770" sldId="401"/>
        </pc:sldMkLst>
      </pc:sldChg>
      <pc:sldChg chg="del">
        <pc:chgData name="Jens Prütting" userId="3601fd450563ef57" providerId="LiveId" clId="{9F2DB933-C3A5-4351-899B-E1CFE90B07CC}" dt="2021-03-07T14:41:30.408" v="95" actId="47"/>
        <pc:sldMkLst>
          <pc:docMk/>
          <pc:sldMk cId="324019670" sldId="402"/>
        </pc:sldMkLst>
      </pc:sldChg>
      <pc:sldChg chg="modSp modAnim">
        <pc:chgData name="Jens Prütting" userId="3601fd450563ef57" providerId="LiveId" clId="{9F2DB933-C3A5-4351-899B-E1CFE90B07CC}" dt="2021-03-30T06:10:56.233" v="7449" actId="20577"/>
        <pc:sldMkLst>
          <pc:docMk/>
          <pc:sldMk cId="306479450" sldId="403"/>
        </pc:sldMkLst>
        <pc:spChg chg="mod">
          <ac:chgData name="Jens Prütting" userId="3601fd450563ef57" providerId="LiveId" clId="{9F2DB933-C3A5-4351-899B-E1CFE90B07CC}" dt="2021-03-30T06:10:56.233" v="7449" actId="20577"/>
          <ac:spMkLst>
            <pc:docMk/>
            <pc:sldMk cId="306479450" sldId="403"/>
            <ac:spMk id="57347" creationId="{00000000-0000-0000-0000-000000000000}"/>
          </ac:spMkLst>
        </pc:spChg>
      </pc:sldChg>
      <pc:sldChg chg="addSp delSp modSp mod modAnim">
        <pc:chgData name="Jens Prütting" userId="3601fd450563ef57" providerId="LiveId" clId="{9F2DB933-C3A5-4351-899B-E1CFE90B07CC}" dt="2021-03-18T10:46:49.186" v="5484"/>
        <pc:sldMkLst>
          <pc:docMk/>
          <pc:sldMk cId="114646852" sldId="404"/>
        </pc:sldMkLst>
        <pc:spChg chg="add mod">
          <ac:chgData name="Jens Prütting" userId="3601fd450563ef57" providerId="LiveId" clId="{9F2DB933-C3A5-4351-899B-E1CFE90B07CC}" dt="2021-03-07T15:12:38.505" v="450" actId="115"/>
          <ac:spMkLst>
            <pc:docMk/>
            <pc:sldMk cId="114646852" sldId="404"/>
            <ac:spMk id="2" creationId="{9C48C2CC-7881-4DBE-AD0E-FFFC95743B90}"/>
          </ac:spMkLst>
        </pc:spChg>
        <pc:spChg chg="add del">
          <ac:chgData name="Jens Prütting" userId="3601fd450563ef57" providerId="LiveId" clId="{9F2DB933-C3A5-4351-899B-E1CFE90B07CC}" dt="2021-03-07T14:53:46.853" v="204" actId="478"/>
          <ac:spMkLst>
            <pc:docMk/>
            <pc:sldMk cId="114646852" sldId="404"/>
            <ac:spMk id="3" creationId="{52F6AC97-6789-4ABF-AD3D-9AAAB535AED0}"/>
          </ac:spMkLst>
        </pc:spChg>
        <pc:spChg chg="add mod">
          <ac:chgData name="Jens Prütting" userId="3601fd450563ef57" providerId="LiveId" clId="{9F2DB933-C3A5-4351-899B-E1CFE90B07CC}" dt="2021-03-07T15:12:33.989" v="448" actId="115"/>
          <ac:spMkLst>
            <pc:docMk/>
            <pc:sldMk cId="114646852" sldId="404"/>
            <ac:spMk id="7" creationId="{772F48A8-4B9A-4EA3-94C6-C3569902E839}"/>
          </ac:spMkLst>
        </pc:spChg>
        <pc:spChg chg="add mod">
          <ac:chgData name="Jens Prütting" userId="3601fd450563ef57" providerId="LiveId" clId="{9F2DB933-C3A5-4351-899B-E1CFE90B07CC}" dt="2021-03-07T14:57:33.942" v="259" actId="1076"/>
          <ac:spMkLst>
            <pc:docMk/>
            <pc:sldMk cId="114646852" sldId="404"/>
            <ac:spMk id="8" creationId="{D81DBAEC-41FB-4934-AF2E-E55202A6E329}"/>
          </ac:spMkLst>
        </pc:spChg>
        <pc:spChg chg="add mod">
          <ac:chgData name="Jens Prütting" userId="3601fd450563ef57" providerId="LiveId" clId="{9F2DB933-C3A5-4351-899B-E1CFE90B07CC}" dt="2021-03-07T15:12:28.049" v="446" actId="14100"/>
          <ac:spMkLst>
            <pc:docMk/>
            <pc:sldMk cId="114646852" sldId="404"/>
            <ac:spMk id="17" creationId="{5582F7CA-A02C-41B1-BE0B-EBCF3B3B0961}"/>
          </ac:spMkLst>
        </pc:spChg>
        <pc:spChg chg="add mod">
          <ac:chgData name="Jens Prütting" userId="3601fd450563ef57" providerId="LiveId" clId="{9F2DB933-C3A5-4351-899B-E1CFE90B07CC}" dt="2021-03-07T15:01:38.538" v="390" actId="1076"/>
          <ac:spMkLst>
            <pc:docMk/>
            <pc:sldMk cId="114646852" sldId="404"/>
            <ac:spMk id="18" creationId="{DEC3B264-28E7-49CB-B518-75E00319F77A}"/>
          </ac:spMkLst>
        </pc:spChg>
        <pc:spChg chg="add mod">
          <ac:chgData name="Jens Prütting" userId="3601fd450563ef57" providerId="LiveId" clId="{9F2DB933-C3A5-4351-899B-E1CFE90B07CC}" dt="2021-03-07T14:58:59.898" v="307" actId="20577"/>
          <ac:spMkLst>
            <pc:docMk/>
            <pc:sldMk cId="114646852" sldId="404"/>
            <ac:spMk id="20" creationId="{DC590565-A8A7-42FC-85DF-9A898FD97CB2}"/>
          </ac:spMkLst>
        </pc:spChg>
        <pc:spChg chg="add mod">
          <ac:chgData name="Jens Prütting" userId="3601fd450563ef57" providerId="LiveId" clId="{9F2DB933-C3A5-4351-899B-E1CFE90B07CC}" dt="2021-03-07T15:00:37.784" v="371" actId="1076"/>
          <ac:spMkLst>
            <pc:docMk/>
            <pc:sldMk cId="114646852" sldId="404"/>
            <ac:spMk id="24" creationId="{CB40E9E5-BFAD-4915-A612-9F507EF814E1}"/>
          </ac:spMkLst>
        </pc:spChg>
        <pc:spChg chg="add mod">
          <ac:chgData name="Jens Prütting" userId="3601fd450563ef57" providerId="LiveId" clId="{9F2DB933-C3A5-4351-899B-E1CFE90B07CC}" dt="2021-03-07T15:11:55.120" v="443" actId="1076"/>
          <ac:spMkLst>
            <pc:docMk/>
            <pc:sldMk cId="114646852" sldId="404"/>
            <ac:spMk id="26" creationId="{1DF7DE19-F4E7-4124-8BDF-D6CF10900EC1}"/>
          </ac:spMkLst>
        </pc:spChg>
        <pc:spChg chg="del mod">
          <ac:chgData name="Jens Prütting" userId="3601fd450563ef57" providerId="LiveId" clId="{9F2DB933-C3A5-4351-899B-E1CFE90B07CC}" dt="2021-03-07T14:52:35.852" v="185" actId="478"/>
          <ac:spMkLst>
            <pc:docMk/>
            <pc:sldMk cId="114646852" sldId="404"/>
            <ac:spMk id="57347" creationId="{00000000-0000-0000-0000-000000000000}"/>
          </ac:spMkLst>
        </pc:spChg>
        <pc:cxnChg chg="add mod">
          <ac:chgData name="Jens Prütting" userId="3601fd450563ef57" providerId="LiveId" clId="{9F2DB933-C3A5-4351-899B-E1CFE90B07CC}" dt="2021-03-07T14:56:07.477" v="248" actId="14100"/>
          <ac:cxnSpMkLst>
            <pc:docMk/>
            <pc:sldMk cId="114646852" sldId="404"/>
            <ac:cxnSpMk id="5" creationId="{44333AD5-B93F-4FCC-A0F1-C1887079EDB8}"/>
          </ac:cxnSpMkLst>
        </pc:cxnChg>
        <pc:cxnChg chg="add mod">
          <ac:chgData name="Jens Prütting" userId="3601fd450563ef57" providerId="LiveId" clId="{9F2DB933-C3A5-4351-899B-E1CFE90B07CC}" dt="2021-03-07T14:56:29.340" v="249" actId="14100"/>
          <ac:cxnSpMkLst>
            <pc:docMk/>
            <pc:sldMk cId="114646852" sldId="404"/>
            <ac:cxnSpMk id="10" creationId="{FE70C7E1-FFA5-44C3-AA9C-EB66D03887EA}"/>
          </ac:cxnSpMkLst>
        </pc:cxnChg>
        <pc:cxnChg chg="add mod">
          <ac:chgData name="Jens Prütting" userId="3601fd450563ef57" providerId="LiveId" clId="{9F2DB933-C3A5-4351-899B-E1CFE90B07CC}" dt="2021-03-07T14:57:38.481" v="260" actId="1076"/>
          <ac:cxnSpMkLst>
            <pc:docMk/>
            <pc:sldMk cId="114646852" sldId="404"/>
            <ac:cxnSpMk id="14" creationId="{A97C2A20-6E0E-4944-BBBE-841D660F0841}"/>
          </ac:cxnSpMkLst>
        </pc:cxnChg>
        <pc:cxnChg chg="add mod">
          <ac:chgData name="Jens Prütting" userId="3601fd450563ef57" providerId="LiveId" clId="{9F2DB933-C3A5-4351-899B-E1CFE90B07CC}" dt="2021-03-07T15:00:53.574" v="373" actId="208"/>
          <ac:cxnSpMkLst>
            <pc:docMk/>
            <pc:sldMk cId="114646852" sldId="404"/>
            <ac:cxnSpMk id="21" creationId="{5A57D3C2-A644-4BF6-BB23-18D2B806BD0A}"/>
          </ac:cxnSpMkLst>
        </pc:cxnChg>
        <pc:cxnChg chg="add mod">
          <ac:chgData name="Jens Prütting" userId="3601fd450563ef57" providerId="LiveId" clId="{9F2DB933-C3A5-4351-899B-E1CFE90B07CC}" dt="2021-03-07T15:01:03.082" v="374" actId="208"/>
          <ac:cxnSpMkLst>
            <pc:docMk/>
            <pc:sldMk cId="114646852" sldId="404"/>
            <ac:cxnSpMk id="23" creationId="{E72C380C-EEDB-4DCD-B4C0-EB54D9C4F306}"/>
          </ac:cxnSpMkLst>
        </pc:cxnChg>
      </pc:sldChg>
      <pc:sldChg chg="new del">
        <pc:chgData name="Jens Prütting" userId="3601fd450563ef57" providerId="LiveId" clId="{9F2DB933-C3A5-4351-899B-E1CFE90B07CC}" dt="2021-03-07T14:41:42.893" v="100" actId="680"/>
        <pc:sldMkLst>
          <pc:docMk/>
          <pc:sldMk cId="3383345530" sldId="404"/>
        </pc:sldMkLst>
      </pc:sldChg>
      <pc:sldChg chg="addSp delSp modSp mod modAnim">
        <pc:chgData name="Jens Prütting" userId="3601fd450563ef57" providerId="LiveId" clId="{9F2DB933-C3A5-4351-899B-E1CFE90B07CC}" dt="2021-03-27T11:57:05.132" v="6846" actId="20577"/>
        <pc:sldMkLst>
          <pc:docMk/>
          <pc:sldMk cId="1838586665" sldId="405"/>
        </pc:sldMkLst>
        <pc:spChg chg="add mod">
          <ac:chgData name="Jens Prütting" userId="3601fd450563ef57" providerId="LiveId" clId="{9F2DB933-C3A5-4351-899B-E1CFE90B07CC}" dt="2021-03-27T11:57:05.132" v="6846" actId="20577"/>
          <ac:spMkLst>
            <pc:docMk/>
            <pc:sldMk cId="1838586665" sldId="405"/>
            <ac:spMk id="2" creationId="{C354CEDD-1F63-4DEA-ACCA-96B3E0B5FC24}"/>
          </ac:spMkLst>
        </pc:spChg>
        <pc:spChg chg="del mod">
          <ac:chgData name="Jens Prütting" userId="3601fd450563ef57" providerId="LiveId" clId="{9F2DB933-C3A5-4351-899B-E1CFE90B07CC}" dt="2021-03-16T13:59:36.711" v="1681" actId="478"/>
          <ac:spMkLst>
            <pc:docMk/>
            <pc:sldMk cId="1838586665" sldId="405"/>
            <ac:spMk id="4" creationId="{CF1CBF6E-0A63-4DCD-B7CC-C12EEC9AE7D3}"/>
          </ac:spMkLst>
        </pc:spChg>
      </pc:sldChg>
      <pc:sldChg chg="modSp mod ord modAnim">
        <pc:chgData name="Jens Prütting" userId="3601fd450563ef57" providerId="LiveId" clId="{9F2DB933-C3A5-4351-899B-E1CFE90B07CC}" dt="2021-03-30T06:12:11.288" v="7455" actId="20577"/>
        <pc:sldMkLst>
          <pc:docMk/>
          <pc:sldMk cId="787385349" sldId="406"/>
        </pc:sldMkLst>
        <pc:spChg chg="mod">
          <ac:chgData name="Jens Prütting" userId="3601fd450563ef57" providerId="LiveId" clId="{9F2DB933-C3A5-4351-899B-E1CFE90B07CC}" dt="2021-03-30T06:12:11.288" v="7455" actId="20577"/>
          <ac:spMkLst>
            <pc:docMk/>
            <pc:sldMk cId="787385349" sldId="406"/>
            <ac:spMk id="4" creationId="{CF1CBF6E-0A63-4DCD-B7CC-C12EEC9AE7D3}"/>
          </ac:spMkLst>
        </pc:spChg>
      </pc:sldChg>
      <pc:sldChg chg="modSp mod modAnim">
        <pc:chgData name="Jens Prütting" userId="3601fd450563ef57" providerId="LiveId" clId="{9F2DB933-C3A5-4351-899B-E1CFE90B07CC}" dt="2021-03-18T10:52:22.652" v="5504"/>
        <pc:sldMkLst>
          <pc:docMk/>
          <pc:sldMk cId="2963863422" sldId="407"/>
        </pc:sldMkLst>
        <pc:spChg chg="mod">
          <ac:chgData name="Jens Prütting" userId="3601fd450563ef57" providerId="LiveId" clId="{9F2DB933-C3A5-4351-899B-E1CFE90B07CC}" dt="2021-03-17T13:36:10.525" v="5458" actId="114"/>
          <ac:spMkLst>
            <pc:docMk/>
            <pc:sldMk cId="2963863422" sldId="407"/>
            <ac:spMk id="2" creationId="{C354CEDD-1F63-4DEA-ACCA-96B3E0B5FC24}"/>
          </ac:spMkLst>
        </pc:spChg>
      </pc:sldChg>
      <pc:sldChg chg="modSp mod modAnim">
        <pc:chgData name="Jens Prütting" userId="3601fd450563ef57" providerId="LiveId" clId="{9F2DB933-C3A5-4351-899B-E1CFE90B07CC}" dt="2021-03-22T21:40:06.669" v="6090" actId="20577"/>
        <pc:sldMkLst>
          <pc:docMk/>
          <pc:sldMk cId="1414445069" sldId="408"/>
        </pc:sldMkLst>
        <pc:spChg chg="mod">
          <ac:chgData name="Jens Prütting" userId="3601fd450563ef57" providerId="LiveId" clId="{9F2DB933-C3A5-4351-899B-E1CFE90B07CC}" dt="2021-03-22T21:40:06.669" v="6090" actId="20577"/>
          <ac:spMkLst>
            <pc:docMk/>
            <pc:sldMk cId="1414445069" sldId="408"/>
            <ac:spMk id="2" creationId="{C354CEDD-1F63-4DEA-ACCA-96B3E0B5FC24}"/>
          </ac:spMkLst>
        </pc:spChg>
      </pc:sldChg>
      <pc:sldChg chg="modSp mod modAnim">
        <pc:chgData name="Jens Prütting" userId="3601fd450563ef57" providerId="LiveId" clId="{9F2DB933-C3A5-4351-899B-E1CFE90B07CC}" dt="2021-03-27T11:57:28.645" v="6847" actId="20577"/>
        <pc:sldMkLst>
          <pc:docMk/>
          <pc:sldMk cId="2531695399" sldId="409"/>
        </pc:sldMkLst>
        <pc:spChg chg="mod">
          <ac:chgData name="Jens Prütting" userId="3601fd450563ef57" providerId="LiveId" clId="{9F2DB933-C3A5-4351-899B-E1CFE90B07CC}" dt="2021-03-27T11:57:28.645" v="6847" actId="20577"/>
          <ac:spMkLst>
            <pc:docMk/>
            <pc:sldMk cId="2531695399" sldId="409"/>
            <ac:spMk id="2" creationId="{C354CEDD-1F63-4DEA-ACCA-96B3E0B5FC24}"/>
          </ac:spMkLst>
        </pc:spChg>
      </pc:sldChg>
      <pc:sldChg chg="modSp mod modAnim">
        <pc:chgData name="Jens Prütting" userId="3601fd450563ef57" providerId="LiveId" clId="{9F2DB933-C3A5-4351-899B-E1CFE90B07CC}" dt="2021-03-30T06:15:56.449" v="7459" actId="20577"/>
        <pc:sldMkLst>
          <pc:docMk/>
          <pc:sldMk cId="3523151979" sldId="410"/>
        </pc:sldMkLst>
        <pc:spChg chg="mod">
          <ac:chgData name="Jens Prütting" userId="3601fd450563ef57" providerId="LiveId" clId="{9F2DB933-C3A5-4351-899B-E1CFE90B07CC}" dt="2021-03-30T06:15:56.449" v="7459" actId="20577"/>
          <ac:spMkLst>
            <pc:docMk/>
            <pc:sldMk cId="3523151979" sldId="410"/>
            <ac:spMk id="2" creationId="{C354CEDD-1F63-4DEA-ACCA-96B3E0B5FC24}"/>
          </ac:spMkLst>
        </pc:spChg>
      </pc:sldChg>
      <pc:sldChg chg="modSp mod modAnim">
        <pc:chgData name="Jens Prütting" userId="3601fd450563ef57" providerId="LiveId" clId="{9F2DB933-C3A5-4351-899B-E1CFE90B07CC}" dt="2021-03-18T11:51:30.620" v="5526"/>
        <pc:sldMkLst>
          <pc:docMk/>
          <pc:sldMk cId="1754633735" sldId="411"/>
        </pc:sldMkLst>
        <pc:spChg chg="mod">
          <ac:chgData name="Jens Prütting" userId="3601fd450563ef57" providerId="LiveId" clId="{9F2DB933-C3A5-4351-899B-E1CFE90B07CC}" dt="2021-03-17T13:36:39.018" v="5462" actId="114"/>
          <ac:spMkLst>
            <pc:docMk/>
            <pc:sldMk cId="1754633735" sldId="411"/>
            <ac:spMk id="2" creationId="{C354CEDD-1F63-4DEA-ACCA-96B3E0B5FC24}"/>
          </ac:spMkLst>
        </pc:spChg>
      </pc:sldChg>
      <pc:sldChg chg="modSp mod modAnim">
        <pc:chgData name="Jens Prütting" userId="3601fd450563ef57" providerId="LiveId" clId="{9F2DB933-C3A5-4351-899B-E1CFE90B07CC}" dt="2021-03-30T06:22:21.499" v="7506" actId="20577"/>
        <pc:sldMkLst>
          <pc:docMk/>
          <pc:sldMk cId="3181019763" sldId="412"/>
        </pc:sldMkLst>
        <pc:spChg chg="mod">
          <ac:chgData name="Jens Prütting" userId="3601fd450563ef57" providerId="LiveId" clId="{9F2DB933-C3A5-4351-899B-E1CFE90B07CC}" dt="2021-03-30T06:22:21.499" v="7506" actId="20577"/>
          <ac:spMkLst>
            <pc:docMk/>
            <pc:sldMk cId="3181019763" sldId="412"/>
            <ac:spMk id="2" creationId="{C354CEDD-1F63-4DEA-ACCA-96B3E0B5FC24}"/>
          </ac:spMkLst>
        </pc:spChg>
      </pc:sldChg>
      <pc:sldChg chg="modSp mod">
        <pc:chgData name="Jens Prütting" userId="3601fd450563ef57" providerId="LiveId" clId="{9F2DB933-C3A5-4351-899B-E1CFE90B07CC}" dt="2021-03-17T09:36:48.168" v="3847" actId="20577"/>
        <pc:sldMkLst>
          <pc:docMk/>
          <pc:sldMk cId="1485743058" sldId="413"/>
        </pc:sldMkLst>
        <pc:spChg chg="mod">
          <ac:chgData name="Jens Prütting" userId="3601fd450563ef57" providerId="LiveId" clId="{9F2DB933-C3A5-4351-899B-E1CFE90B07CC}" dt="2021-03-17T09:36:48.168" v="3847" actId="20577"/>
          <ac:spMkLst>
            <pc:docMk/>
            <pc:sldMk cId="1485743058" sldId="413"/>
            <ac:spMk id="57347" creationId="{00000000-0000-0000-0000-000000000000}"/>
          </ac:spMkLst>
        </pc:spChg>
      </pc:sldChg>
      <pc:sldChg chg="modSp mod modAnim">
        <pc:chgData name="Jens Prütting" userId="3601fd450563ef57" providerId="LiveId" clId="{9F2DB933-C3A5-4351-899B-E1CFE90B07CC}" dt="2021-03-18T10:53:47.580" v="5514"/>
        <pc:sldMkLst>
          <pc:docMk/>
          <pc:sldMk cId="3208911680" sldId="414"/>
        </pc:sldMkLst>
        <pc:spChg chg="mod">
          <ac:chgData name="Jens Prütting" userId="3601fd450563ef57" providerId="LiveId" clId="{9F2DB933-C3A5-4351-899B-E1CFE90B07CC}" dt="2021-03-17T10:32:53.069" v="4372" actId="20577"/>
          <ac:spMkLst>
            <pc:docMk/>
            <pc:sldMk cId="3208911680" sldId="414"/>
            <ac:spMk id="4" creationId="{CF1CBF6E-0A63-4DCD-B7CC-C12EEC9AE7D3}"/>
          </ac:spMkLst>
        </pc:spChg>
      </pc:sldChg>
      <pc:sldChg chg="modSp mod modAnim">
        <pc:chgData name="Jens Prütting" userId="3601fd450563ef57" providerId="LiveId" clId="{9F2DB933-C3A5-4351-899B-E1CFE90B07CC}" dt="2021-03-18T10:53:56.988" v="5516"/>
        <pc:sldMkLst>
          <pc:docMk/>
          <pc:sldMk cId="1168740562" sldId="415"/>
        </pc:sldMkLst>
        <pc:spChg chg="mod">
          <ac:chgData name="Jens Prütting" userId="3601fd450563ef57" providerId="LiveId" clId="{9F2DB933-C3A5-4351-899B-E1CFE90B07CC}" dt="2021-03-17T10:49:22.770" v="5271" actId="20577"/>
          <ac:spMkLst>
            <pc:docMk/>
            <pc:sldMk cId="1168740562" sldId="415"/>
            <ac:spMk id="4" creationId="{CF1CBF6E-0A63-4DCD-B7CC-C12EEC9AE7D3}"/>
          </ac:spMkLst>
        </pc:spChg>
      </pc:sldChg>
      <pc:sldChg chg="modSp mod ord modAnim">
        <pc:chgData name="Jens Prütting" userId="3601fd450563ef57" providerId="LiveId" clId="{9F2DB933-C3A5-4351-899B-E1CFE90B07CC}" dt="2021-03-30T06:25:22.766" v="7515" actId="20577"/>
        <pc:sldMkLst>
          <pc:docMk/>
          <pc:sldMk cId="2315768452" sldId="416"/>
        </pc:sldMkLst>
        <pc:spChg chg="mod">
          <ac:chgData name="Jens Prütting" userId="3601fd450563ef57" providerId="LiveId" clId="{9F2DB933-C3A5-4351-899B-E1CFE90B07CC}" dt="2021-03-30T06:25:22.766" v="7515" actId="20577"/>
          <ac:spMkLst>
            <pc:docMk/>
            <pc:sldMk cId="2315768452" sldId="416"/>
            <ac:spMk id="4" creationId="{CF1CBF6E-0A63-4DCD-B7CC-C12EEC9AE7D3}"/>
          </ac:spMkLst>
        </pc:spChg>
      </pc:sldChg>
      <pc:sldChg chg="modSp mod modAnim">
        <pc:chgData name="Jens Prütting" userId="3601fd450563ef57" providerId="LiveId" clId="{9F2DB933-C3A5-4351-899B-E1CFE90B07CC}" dt="2021-03-28T07:53:34.337" v="6968" actId="20577"/>
        <pc:sldMkLst>
          <pc:docMk/>
          <pc:sldMk cId="2176506351" sldId="417"/>
        </pc:sldMkLst>
        <pc:spChg chg="mod">
          <ac:chgData name="Jens Prütting" userId="3601fd450563ef57" providerId="LiveId" clId="{9F2DB933-C3A5-4351-899B-E1CFE90B07CC}" dt="2021-03-28T07:53:34.337" v="6968" actId="20577"/>
          <ac:spMkLst>
            <pc:docMk/>
            <pc:sldMk cId="2176506351" sldId="417"/>
            <ac:spMk id="4" creationId="{CF1CBF6E-0A63-4DCD-B7CC-C12EEC9AE7D3}"/>
          </ac:spMkLst>
        </pc:spChg>
      </pc:sldChg>
      <pc:sldChg chg="modSp mod modAnim">
        <pc:chgData name="Jens Prütting" userId="3601fd450563ef57" providerId="LiveId" clId="{9F2DB933-C3A5-4351-899B-E1CFE90B07CC}" dt="2021-03-22T21:43:01.113" v="6092" actId="20577"/>
        <pc:sldMkLst>
          <pc:docMk/>
          <pc:sldMk cId="3422278262" sldId="418"/>
        </pc:sldMkLst>
        <pc:spChg chg="mod">
          <ac:chgData name="Jens Prütting" userId="3601fd450563ef57" providerId="LiveId" clId="{9F2DB933-C3A5-4351-899B-E1CFE90B07CC}" dt="2021-03-22T21:43:01.113" v="6092" actId="20577"/>
          <ac:spMkLst>
            <pc:docMk/>
            <pc:sldMk cId="3422278262" sldId="418"/>
            <ac:spMk id="2" creationId="{C354CEDD-1F63-4DEA-ACCA-96B3E0B5FC24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6B393E-093B-42B2-BA6B-456A141B8974}" type="doc">
      <dgm:prSet loTypeId="urn:microsoft.com/office/officeart/2005/8/layout/arrow6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de-DE"/>
        </a:p>
      </dgm:t>
    </dgm:pt>
    <dgm:pt modelId="{C6D5F9D6-5DB1-4A2D-9A1E-17DBDA76FF4C}">
      <dgm:prSet phldrT="[Text]"/>
      <dgm:spPr/>
      <dgm:t>
        <a:bodyPr/>
        <a:lstStyle/>
        <a:p>
          <a:r>
            <a:rPr lang="de-DE" dirty="0"/>
            <a:t>Privatrecht</a:t>
          </a:r>
        </a:p>
      </dgm:t>
    </dgm:pt>
    <dgm:pt modelId="{2DA71521-488D-4B9D-B6DE-40731E79E531}" type="parTrans" cxnId="{C4FF0C09-4E22-4041-A4DF-880E20CE73CE}">
      <dgm:prSet/>
      <dgm:spPr/>
      <dgm:t>
        <a:bodyPr/>
        <a:lstStyle/>
        <a:p>
          <a:endParaRPr lang="de-DE"/>
        </a:p>
      </dgm:t>
    </dgm:pt>
    <dgm:pt modelId="{04AFD489-34C0-435C-89D9-84C1D4894FA2}" type="sibTrans" cxnId="{C4FF0C09-4E22-4041-A4DF-880E20CE73CE}">
      <dgm:prSet/>
      <dgm:spPr/>
      <dgm:t>
        <a:bodyPr/>
        <a:lstStyle/>
        <a:p>
          <a:endParaRPr lang="de-DE"/>
        </a:p>
      </dgm:t>
    </dgm:pt>
    <dgm:pt modelId="{A5992668-1274-46B3-9A1A-C559A76DCBD6}">
      <dgm:prSet phldrT="[Text]"/>
      <dgm:spPr/>
      <dgm:t>
        <a:bodyPr/>
        <a:lstStyle/>
        <a:p>
          <a:r>
            <a:rPr lang="de-DE" dirty="0"/>
            <a:t>Sozialrecht</a:t>
          </a:r>
        </a:p>
      </dgm:t>
    </dgm:pt>
    <dgm:pt modelId="{7F7F2065-84C0-4A93-8EA8-066D4D1D0521}" type="parTrans" cxnId="{D2102491-1A1B-44AE-BACA-FE6143D97F8B}">
      <dgm:prSet/>
      <dgm:spPr/>
      <dgm:t>
        <a:bodyPr/>
        <a:lstStyle/>
        <a:p>
          <a:endParaRPr lang="de-DE"/>
        </a:p>
      </dgm:t>
    </dgm:pt>
    <dgm:pt modelId="{854284DC-25BB-4B67-B5EF-CCB97592A353}" type="sibTrans" cxnId="{D2102491-1A1B-44AE-BACA-FE6143D97F8B}">
      <dgm:prSet/>
      <dgm:spPr/>
      <dgm:t>
        <a:bodyPr/>
        <a:lstStyle/>
        <a:p>
          <a:endParaRPr lang="de-DE"/>
        </a:p>
      </dgm:t>
    </dgm:pt>
    <dgm:pt modelId="{015555A2-5505-4B5D-BF58-0C21AB528063}" type="pres">
      <dgm:prSet presAssocID="{956B393E-093B-42B2-BA6B-456A141B8974}" presName="compositeShape" presStyleCnt="0">
        <dgm:presLayoutVars>
          <dgm:chMax val="2"/>
          <dgm:dir/>
          <dgm:resizeHandles val="exact"/>
        </dgm:presLayoutVars>
      </dgm:prSet>
      <dgm:spPr/>
    </dgm:pt>
    <dgm:pt modelId="{4C1745C8-0072-47B9-9F41-BBDA7628CA95}" type="pres">
      <dgm:prSet presAssocID="{956B393E-093B-42B2-BA6B-456A141B8974}" presName="ribbon" presStyleLbl="node1" presStyleIdx="0" presStyleCnt="1"/>
      <dgm:spPr/>
    </dgm:pt>
    <dgm:pt modelId="{855999A1-613C-4D42-985A-A216319D6C2F}" type="pres">
      <dgm:prSet presAssocID="{956B393E-093B-42B2-BA6B-456A141B8974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E1C2E13C-68A1-4CDC-AC0C-5C09307A47EC}" type="pres">
      <dgm:prSet presAssocID="{956B393E-093B-42B2-BA6B-456A141B8974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4FF0C09-4E22-4041-A4DF-880E20CE73CE}" srcId="{956B393E-093B-42B2-BA6B-456A141B8974}" destId="{C6D5F9D6-5DB1-4A2D-9A1E-17DBDA76FF4C}" srcOrd="0" destOrd="0" parTransId="{2DA71521-488D-4B9D-B6DE-40731E79E531}" sibTransId="{04AFD489-34C0-435C-89D9-84C1D4894FA2}"/>
    <dgm:cxn modelId="{5068911B-4454-467D-A3AB-6850E2A0792F}" type="presOf" srcId="{956B393E-093B-42B2-BA6B-456A141B8974}" destId="{015555A2-5505-4B5D-BF58-0C21AB528063}" srcOrd="0" destOrd="0" presId="urn:microsoft.com/office/officeart/2005/8/layout/arrow6"/>
    <dgm:cxn modelId="{142EAE1D-A1AE-4E33-9745-11B547052D93}" type="presOf" srcId="{A5992668-1274-46B3-9A1A-C559A76DCBD6}" destId="{E1C2E13C-68A1-4CDC-AC0C-5C09307A47EC}" srcOrd="0" destOrd="0" presId="urn:microsoft.com/office/officeart/2005/8/layout/arrow6"/>
    <dgm:cxn modelId="{2E2C3B74-E34A-47FB-8830-FA6A35CDF49E}" type="presOf" srcId="{C6D5F9D6-5DB1-4A2D-9A1E-17DBDA76FF4C}" destId="{855999A1-613C-4D42-985A-A216319D6C2F}" srcOrd="0" destOrd="0" presId="urn:microsoft.com/office/officeart/2005/8/layout/arrow6"/>
    <dgm:cxn modelId="{D2102491-1A1B-44AE-BACA-FE6143D97F8B}" srcId="{956B393E-093B-42B2-BA6B-456A141B8974}" destId="{A5992668-1274-46B3-9A1A-C559A76DCBD6}" srcOrd="1" destOrd="0" parTransId="{7F7F2065-84C0-4A93-8EA8-066D4D1D0521}" sibTransId="{854284DC-25BB-4B67-B5EF-CCB97592A353}"/>
    <dgm:cxn modelId="{7BB7BC8F-4464-4F77-8633-F18092B2735E}" type="presParOf" srcId="{015555A2-5505-4B5D-BF58-0C21AB528063}" destId="{4C1745C8-0072-47B9-9F41-BBDA7628CA95}" srcOrd="0" destOrd="0" presId="urn:microsoft.com/office/officeart/2005/8/layout/arrow6"/>
    <dgm:cxn modelId="{5FFD014A-FB7B-4B3A-9841-56C829D1B618}" type="presParOf" srcId="{015555A2-5505-4B5D-BF58-0C21AB528063}" destId="{855999A1-613C-4D42-985A-A216319D6C2F}" srcOrd="1" destOrd="0" presId="urn:microsoft.com/office/officeart/2005/8/layout/arrow6"/>
    <dgm:cxn modelId="{7C53FAD6-CE87-4167-97DD-EB6BF9F55A8E}" type="presParOf" srcId="{015555A2-5505-4B5D-BF58-0C21AB528063}" destId="{E1C2E13C-68A1-4CDC-AC0C-5C09307A47EC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F5CD76-D615-4A6D-A4A6-D7EAB207E88A}" type="doc">
      <dgm:prSet loTypeId="urn:microsoft.com/office/officeart/2009/layout/CircleArrowProcess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99AA11E-38CE-4566-A7FA-F2EFD1FDAFD9}">
      <dgm:prSet phldrT="[Text]"/>
      <dgm:spPr/>
      <dgm:t>
        <a:bodyPr/>
        <a:lstStyle/>
        <a:p>
          <a:r>
            <a:rPr lang="de-DE" dirty="0"/>
            <a:t>§ 630e Abs. 1, 2 BGB verletzt</a:t>
          </a:r>
        </a:p>
      </dgm:t>
    </dgm:pt>
    <dgm:pt modelId="{4BD0B99F-DCA4-4D73-83CD-1D3226FB11A6}" type="parTrans" cxnId="{6A4E0069-2912-4FAC-BC43-27AD43153152}">
      <dgm:prSet/>
      <dgm:spPr/>
      <dgm:t>
        <a:bodyPr/>
        <a:lstStyle/>
        <a:p>
          <a:endParaRPr lang="de-DE"/>
        </a:p>
      </dgm:t>
    </dgm:pt>
    <dgm:pt modelId="{35BBE6BE-DD4B-42FD-8575-EE9FA7A00E16}" type="sibTrans" cxnId="{6A4E0069-2912-4FAC-BC43-27AD43153152}">
      <dgm:prSet/>
      <dgm:spPr/>
      <dgm:t>
        <a:bodyPr/>
        <a:lstStyle/>
        <a:p>
          <a:endParaRPr lang="de-DE"/>
        </a:p>
      </dgm:t>
    </dgm:pt>
    <dgm:pt modelId="{03405B25-5745-4BC4-83E9-0066B84840A7}">
      <dgm:prSet phldrT="[Text]"/>
      <dgm:spPr/>
      <dgm:t>
        <a:bodyPr/>
        <a:lstStyle/>
        <a:p>
          <a:r>
            <a:rPr lang="de-DE" dirty="0"/>
            <a:t>Kein Fall hypothetischer Einwilligung</a:t>
          </a:r>
        </a:p>
      </dgm:t>
    </dgm:pt>
    <dgm:pt modelId="{35A02FF4-5C5D-4733-ABA9-06F645B3D298}" type="parTrans" cxnId="{48E0EB1E-49B9-464C-8205-EE060C446D1B}">
      <dgm:prSet/>
      <dgm:spPr/>
      <dgm:t>
        <a:bodyPr/>
        <a:lstStyle/>
        <a:p>
          <a:endParaRPr lang="de-DE"/>
        </a:p>
      </dgm:t>
    </dgm:pt>
    <dgm:pt modelId="{B8842106-E7C0-42CF-BC86-9CE299B691C5}" type="sibTrans" cxnId="{48E0EB1E-49B9-464C-8205-EE060C446D1B}">
      <dgm:prSet/>
      <dgm:spPr/>
      <dgm:t>
        <a:bodyPr/>
        <a:lstStyle/>
        <a:p>
          <a:endParaRPr lang="de-DE"/>
        </a:p>
      </dgm:t>
    </dgm:pt>
    <dgm:pt modelId="{A231599C-C651-4E42-A2F5-1A30A529575E}">
      <dgm:prSet phldrT="[Text]"/>
      <dgm:spPr/>
      <dgm:t>
        <a:bodyPr/>
        <a:lstStyle/>
        <a:p>
          <a:r>
            <a:rPr lang="de-DE" dirty="0"/>
            <a:t>Kausaler Schaden: Behandlung wäre unterblieben → Fälligkeit der Vergütung nach        § 614 S. 1 BGB hätte nicht eintreten können</a:t>
          </a:r>
        </a:p>
      </dgm:t>
    </dgm:pt>
    <dgm:pt modelId="{EDD5F512-D7D8-407D-AD68-B19CEBB8D67B}" type="parTrans" cxnId="{1B10CE7B-12CF-4EBF-9128-7A25E94D7EB3}">
      <dgm:prSet/>
      <dgm:spPr/>
      <dgm:t>
        <a:bodyPr/>
        <a:lstStyle/>
        <a:p>
          <a:endParaRPr lang="de-DE"/>
        </a:p>
      </dgm:t>
    </dgm:pt>
    <dgm:pt modelId="{2761C8F3-B54B-42C8-A59A-4CD29E89A183}" type="sibTrans" cxnId="{1B10CE7B-12CF-4EBF-9128-7A25E94D7EB3}">
      <dgm:prSet/>
      <dgm:spPr/>
      <dgm:t>
        <a:bodyPr/>
        <a:lstStyle/>
        <a:p>
          <a:endParaRPr lang="de-DE"/>
        </a:p>
      </dgm:t>
    </dgm:pt>
    <dgm:pt modelId="{B5CE1BB8-CA98-4849-8678-204FDCE20DC8}" type="pres">
      <dgm:prSet presAssocID="{06F5CD76-D615-4A6D-A4A6-D7EAB207E88A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68C80A8C-3ECD-4FD5-92C8-06C46BB29543}" type="pres">
      <dgm:prSet presAssocID="{399AA11E-38CE-4566-A7FA-F2EFD1FDAFD9}" presName="Accent1" presStyleCnt="0"/>
      <dgm:spPr/>
    </dgm:pt>
    <dgm:pt modelId="{C67C4C69-13FC-458C-8739-ED5EC0C40C7E}" type="pres">
      <dgm:prSet presAssocID="{399AA11E-38CE-4566-A7FA-F2EFD1FDAFD9}" presName="Accent" presStyleLbl="node1" presStyleIdx="0" presStyleCnt="3"/>
      <dgm:spPr/>
    </dgm:pt>
    <dgm:pt modelId="{70AAF583-22AA-4DB6-B9A4-1CDC493D7468}" type="pres">
      <dgm:prSet presAssocID="{399AA11E-38CE-4566-A7FA-F2EFD1FDAFD9}" presName="Parent1" presStyleLbl="revTx" presStyleIdx="0" presStyleCnt="3" custLinFactX="55096" custLinFactNeighborX="100000" custLinFactNeighborY="9013">
        <dgm:presLayoutVars>
          <dgm:chMax val="1"/>
          <dgm:chPref val="1"/>
          <dgm:bulletEnabled val="1"/>
        </dgm:presLayoutVars>
      </dgm:prSet>
      <dgm:spPr/>
    </dgm:pt>
    <dgm:pt modelId="{1FFAD482-9C72-4640-A71A-D370EB80C51B}" type="pres">
      <dgm:prSet presAssocID="{03405B25-5745-4BC4-83E9-0066B84840A7}" presName="Accent2" presStyleCnt="0"/>
      <dgm:spPr/>
    </dgm:pt>
    <dgm:pt modelId="{4D6DC59D-8C44-4F3C-BC8E-D8AF32C07796}" type="pres">
      <dgm:prSet presAssocID="{03405B25-5745-4BC4-83E9-0066B84840A7}" presName="Accent" presStyleLbl="node1" presStyleIdx="1" presStyleCnt="3"/>
      <dgm:spPr/>
    </dgm:pt>
    <dgm:pt modelId="{DF31AD50-DE1C-416B-A129-4324CAF69F0B}" type="pres">
      <dgm:prSet presAssocID="{03405B25-5745-4BC4-83E9-0066B84840A7}" presName="Parent2" presStyleLbl="revTx" presStyleIdx="1" presStyleCnt="3" custLinFactX="-30317" custLinFactNeighborX="-100000" custLinFactNeighborY="400">
        <dgm:presLayoutVars>
          <dgm:chMax val="1"/>
          <dgm:chPref val="1"/>
          <dgm:bulletEnabled val="1"/>
        </dgm:presLayoutVars>
      </dgm:prSet>
      <dgm:spPr/>
    </dgm:pt>
    <dgm:pt modelId="{4D3C5467-07D9-48EE-A7EF-114EA9CB3AEE}" type="pres">
      <dgm:prSet presAssocID="{A231599C-C651-4E42-A2F5-1A30A529575E}" presName="Accent3" presStyleCnt="0"/>
      <dgm:spPr/>
    </dgm:pt>
    <dgm:pt modelId="{2D3304E7-9D5D-49BF-A068-0BD6BC419D02}" type="pres">
      <dgm:prSet presAssocID="{A231599C-C651-4E42-A2F5-1A30A529575E}" presName="Accent" presStyleLbl="node1" presStyleIdx="2" presStyleCnt="3"/>
      <dgm:spPr/>
    </dgm:pt>
    <dgm:pt modelId="{7B0E66E3-2BE7-46E2-8312-909D206BEF37}" type="pres">
      <dgm:prSet presAssocID="{A231599C-C651-4E42-A2F5-1A30A529575E}" presName="Parent3" presStyleLbl="revTx" presStyleIdx="2" presStyleCnt="3" custScaleX="141990" custScaleY="180129" custLinFactX="79456" custLinFactNeighborX="100000" custLinFactNeighborY="32437">
        <dgm:presLayoutVars>
          <dgm:chMax val="1"/>
          <dgm:chPref val="1"/>
          <dgm:bulletEnabled val="1"/>
        </dgm:presLayoutVars>
      </dgm:prSet>
      <dgm:spPr/>
    </dgm:pt>
  </dgm:ptLst>
  <dgm:cxnLst>
    <dgm:cxn modelId="{050B1A07-1999-4A14-8ED2-2B0E7C0DA6D5}" type="presOf" srcId="{399AA11E-38CE-4566-A7FA-F2EFD1FDAFD9}" destId="{70AAF583-22AA-4DB6-B9A4-1CDC493D7468}" srcOrd="0" destOrd="0" presId="urn:microsoft.com/office/officeart/2009/layout/CircleArrowProcess"/>
    <dgm:cxn modelId="{0122800A-2477-4FA5-8372-54A39A027F48}" type="presOf" srcId="{A231599C-C651-4E42-A2F5-1A30A529575E}" destId="{7B0E66E3-2BE7-46E2-8312-909D206BEF37}" srcOrd="0" destOrd="0" presId="urn:microsoft.com/office/officeart/2009/layout/CircleArrowProcess"/>
    <dgm:cxn modelId="{48E0EB1E-49B9-464C-8205-EE060C446D1B}" srcId="{06F5CD76-D615-4A6D-A4A6-D7EAB207E88A}" destId="{03405B25-5745-4BC4-83E9-0066B84840A7}" srcOrd="1" destOrd="0" parTransId="{35A02FF4-5C5D-4733-ABA9-06F645B3D298}" sibTransId="{B8842106-E7C0-42CF-BC86-9CE299B691C5}"/>
    <dgm:cxn modelId="{6A4E0069-2912-4FAC-BC43-27AD43153152}" srcId="{06F5CD76-D615-4A6D-A4A6-D7EAB207E88A}" destId="{399AA11E-38CE-4566-A7FA-F2EFD1FDAFD9}" srcOrd="0" destOrd="0" parTransId="{4BD0B99F-DCA4-4D73-83CD-1D3226FB11A6}" sibTransId="{35BBE6BE-DD4B-42FD-8575-EE9FA7A00E16}"/>
    <dgm:cxn modelId="{1B10CE7B-12CF-4EBF-9128-7A25E94D7EB3}" srcId="{06F5CD76-D615-4A6D-A4A6-D7EAB207E88A}" destId="{A231599C-C651-4E42-A2F5-1A30A529575E}" srcOrd="2" destOrd="0" parTransId="{EDD5F512-D7D8-407D-AD68-B19CEBB8D67B}" sibTransId="{2761C8F3-B54B-42C8-A59A-4CD29E89A183}"/>
    <dgm:cxn modelId="{B5F11F83-4F14-442D-97A0-20A5C0B9D555}" type="presOf" srcId="{03405B25-5745-4BC4-83E9-0066B84840A7}" destId="{DF31AD50-DE1C-416B-A129-4324CAF69F0B}" srcOrd="0" destOrd="0" presId="urn:microsoft.com/office/officeart/2009/layout/CircleArrowProcess"/>
    <dgm:cxn modelId="{381C69C0-3F9A-44E8-B7C0-BDD260663679}" type="presOf" srcId="{06F5CD76-D615-4A6D-A4A6-D7EAB207E88A}" destId="{B5CE1BB8-CA98-4849-8678-204FDCE20DC8}" srcOrd="0" destOrd="0" presId="urn:microsoft.com/office/officeart/2009/layout/CircleArrowProcess"/>
    <dgm:cxn modelId="{A9FE4FC9-6324-4764-92AE-33B335BD754A}" type="presParOf" srcId="{B5CE1BB8-CA98-4849-8678-204FDCE20DC8}" destId="{68C80A8C-3ECD-4FD5-92C8-06C46BB29543}" srcOrd="0" destOrd="0" presId="urn:microsoft.com/office/officeart/2009/layout/CircleArrowProcess"/>
    <dgm:cxn modelId="{1AF8FF1F-FD2F-4693-B9FE-F8C2C371B09F}" type="presParOf" srcId="{68C80A8C-3ECD-4FD5-92C8-06C46BB29543}" destId="{C67C4C69-13FC-458C-8739-ED5EC0C40C7E}" srcOrd="0" destOrd="0" presId="urn:microsoft.com/office/officeart/2009/layout/CircleArrowProcess"/>
    <dgm:cxn modelId="{99193C0F-76D7-4701-99F3-00D9E865D3C7}" type="presParOf" srcId="{B5CE1BB8-CA98-4849-8678-204FDCE20DC8}" destId="{70AAF583-22AA-4DB6-B9A4-1CDC493D7468}" srcOrd="1" destOrd="0" presId="urn:microsoft.com/office/officeart/2009/layout/CircleArrowProcess"/>
    <dgm:cxn modelId="{70BD66A3-0B32-4914-A913-91F9F4AFC484}" type="presParOf" srcId="{B5CE1BB8-CA98-4849-8678-204FDCE20DC8}" destId="{1FFAD482-9C72-4640-A71A-D370EB80C51B}" srcOrd="2" destOrd="0" presId="urn:microsoft.com/office/officeart/2009/layout/CircleArrowProcess"/>
    <dgm:cxn modelId="{F2CBD726-AD79-4364-A62C-DED196FD3525}" type="presParOf" srcId="{1FFAD482-9C72-4640-A71A-D370EB80C51B}" destId="{4D6DC59D-8C44-4F3C-BC8E-D8AF32C07796}" srcOrd="0" destOrd="0" presId="urn:microsoft.com/office/officeart/2009/layout/CircleArrowProcess"/>
    <dgm:cxn modelId="{6F3936A4-3D30-428A-9045-FC1D5DEF111C}" type="presParOf" srcId="{B5CE1BB8-CA98-4849-8678-204FDCE20DC8}" destId="{DF31AD50-DE1C-416B-A129-4324CAF69F0B}" srcOrd="3" destOrd="0" presId="urn:microsoft.com/office/officeart/2009/layout/CircleArrowProcess"/>
    <dgm:cxn modelId="{057C4090-39F9-418D-BF3B-2A4BD4B63DA1}" type="presParOf" srcId="{B5CE1BB8-CA98-4849-8678-204FDCE20DC8}" destId="{4D3C5467-07D9-48EE-A7EF-114EA9CB3AEE}" srcOrd="4" destOrd="0" presId="urn:microsoft.com/office/officeart/2009/layout/CircleArrowProcess"/>
    <dgm:cxn modelId="{DC12E6AC-29A9-4D76-9DE8-9A21574ACDB7}" type="presParOf" srcId="{4D3C5467-07D9-48EE-A7EF-114EA9CB3AEE}" destId="{2D3304E7-9D5D-49BF-A068-0BD6BC419D02}" srcOrd="0" destOrd="0" presId="urn:microsoft.com/office/officeart/2009/layout/CircleArrowProcess"/>
    <dgm:cxn modelId="{54B1C62B-64E0-4E7E-B5D8-731850DB91CF}" type="presParOf" srcId="{B5CE1BB8-CA98-4849-8678-204FDCE20DC8}" destId="{7B0E66E3-2BE7-46E2-8312-909D206BEF37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F5CD76-D615-4A6D-A4A6-D7EAB207E88A}" type="doc">
      <dgm:prSet loTypeId="urn:microsoft.com/office/officeart/2009/layout/CircleArrow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99AA11E-38CE-4566-A7FA-F2EFD1FDAFD9}">
      <dgm:prSet phldrT="[Text]" custT="1"/>
      <dgm:spPr/>
      <dgm:t>
        <a:bodyPr/>
        <a:lstStyle/>
        <a:p>
          <a:r>
            <a:rPr lang="de-DE" sz="1200" dirty="0"/>
            <a:t>§ 630e Abs. 1, 2 BGB verletzt</a:t>
          </a:r>
        </a:p>
      </dgm:t>
    </dgm:pt>
    <dgm:pt modelId="{4BD0B99F-DCA4-4D73-83CD-1D3226FB11A6}" type="parTrans" cxnId="{6A4E0069-2912-4FAC-BC43-27AD43153152}">
      <dgm:prSet/>
      <dgm:spPr/>
      <dgm:t>
        <a:bodyPr/>
        <a:lstStyle/>
        <a:p>
          <a:endParaRPr lang="de-DE"/>
        </a:p>
      </dgm:t>
    </dgm:pt>
    <dgm:pt modelId="{35BBE6BE-DD4B-42FD-8575-EE9FA7A00E16}" type="sibTrans" cxnId="{6A4E0069-2912-4FAC-BC43-27AD43153152}">
      <dgm:prSet/>
      <dgm:spPr/>
      <dgm:t>
        <a:bodyPr/>
        <a:lstStyle/>
        <a:p>
          <a:endParaRPr lang="de-DE"/>
        </a:p>
      </dgm:t>
    </dgm:pt>
    <dgm:pt modelId="{03405B25-5745-4BC4-83E9-0066B84840A7}">
      <dgm:prSet phldrT="[Text]"/>
      <dgm:spPr/>
      <dgm:t>
        <a:bodyPr/>
        <a:lstStyle/>
        <a:p>
          <a:r>
            <a:rPr lang="de-DE" dirty="0"/>
            <a:t>Kein Fall hypothetischer Einwilligung</a:t>
          </a:r>
        </a:p>
      </dgm:t>
    </dgm:pt>
    <dgm:pt modelId="{35A02FF4-5C5D-4733-ABA9-06F645B3D298}" type="parTrans" cxnId="{48E0EB1E-49B9-464C-8205-EE060C446D1B}">
      <dgm:prSet/>
      <dgm:spPr/>
      <dgm:t>
        <a:bodyPr/>
        <a:lstStyle/>
        <a:p>
          <a:endParaRPr lang="de-DE"/>
        </a:p>
      </dgm:t>
    </dgm:pt>
    <dgm:pt modelId="{B8842106-E7C0-42CF-BC86-9CE299B691C5}" type="sibTrans" cxnId="{48E0EB1E-49B9-464C-8205-EE060C446D1B}">
      <dgm:prSet/>
      <dgm:spPr/>
      <dgm:t>
        <a:bodyPr/>
        <a:lstStyle/>
        <a:p>
          <a:endParaRPr lang="de-DE"/>
        </a:p>
      </dgm:t>
    </dgm:pt>
    <dgm:pt modelId="{A231599C-C651-4E42-A2F5-1A30A529575E}">
      <dgm:prSet phldrT="[Text]" custT="1"/>
      <dgm:spPr/>
      <dgm:t>
        <a:bodyPr/>
        <a:lstStyle/>
        <a:p>
          <a:r>
            <a:rPr lang="de-DE" sz="1200" dirty="0"/>
            <a:t>Kausaler Schaden: Körperverletzung wäre unterblieben → Fälligkeit der Vergütung nach  § 614 S. 1 BGB hätte nicht eintreten können</a:t>
          </a:r>
        </a:p>
      </dgm:t>
    </dgm:pt>
    <dgm:pt modelId="{EDD5F512-D7D8-407D-AD68-B19CEBB8D67B}" type="parTrans" cxnId="{1B10CE7B-12CF-4EBF-9128-7A25E94D7EB3}">
      <dgm:prSet/>
      <dgm:spPr/>
      <dgm:t>
        <a:bodyPr/>
        <a:lstStyle/>
        <a:p>
          <a:endParaRPr lang="de-DE"/>
        </a:p>
      </dgm:t>
    </dgm:pt>
    <dgm:pt modelId="{2761C8F3-B54B-42C8-A59A-4CD29E89A183}" type="sibTrans" cxnId="{1B10CE7B-12CF-4EBF-9128-7A25E94D7EB3}">
      <dgm:prSet/>
      <dgm:spPr/>
      <dgm:t>
        <a:bodyPr/>
        <a:lstStyle/>
        <a:p>
          <a:endParaRPr lang="de-DE"/>
        </a:p>
      </dgm:t>
    </dgm:pt>
    <dgm:pt modelId="{F9D3F896-FAD9-419B-9BD4-1C148EC43C35}">
      <dgm:prSet phldrT="[Text]" custT="1"/>
      <dgm:spPr/>
      <dgm:t>
        <a:bodyPr/>
        <a:lstStyle/>
        <a:p>
          <a:r>
            <a:rPr lang="de-DE" sz="1200" dirty="0"/>
            <a:t>Gesundheitsschädigung in Gestalt der Behandlung (ggf. Operation)</a:t>
          </a:r>
        </a:p>
      </dgm:t>
    </dgm:pt>
    <dgm:pt modelId="{D32E303F-F0F8-40B5-97A7-D2537D455778}" type="parTrans" cxnId="{9E3338F5-2431-44CF-94CF-E053D2084793}">
      <dgm:prSet/>
      <dgm:spPr/>
      <dgm:t>
        <a:bodyPr/>
        <a:lstStyle/>
        <a:p>
          <a:endParaRPr lang="de-DE"/>
        </a:p>
      </dgm:t>
    </dgm:pt>
    <dgm:pt modelId="{109EB61D-E051-4DE7-9FBF-53D41321AE82}" type="sibTrans" cxnId="{9E3338F5-2431-44CF-94CF-E053D2084793}">
      <dgm:prSet/>
      <dgm:spPr/>
      <dgm:t>
        <a:bodyPr/>
        <a:lstStyle/>
        <a:p>
          <a:endParaRPr lang="de-DE"/>
        </a:p>
      </dgm:t>
    </dgm:pt>
    <dgm:pt modelId="{B5CE1BB8-CA98-4849-8678-204FDCE20DC8}" type="pres">
      <dgm:prSet presAssocID="{06F5CD76-D615-4A6D-A4A6-D7EAB207E88A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68C80A8C-3ECD-4FD5-92C8-06C46BB29543}" type="pres">
      <dgm:prSet presAssocID="{399AA11E-38CE-4566-A7FA-F2EFD1FDAFD9}" presName="Accent1" presStyleCnt="0"/>
      <dgm:spPr/>
    </dgm:pt>
    <dgm:pt modelId="{C67C4C69-13FC-458C-8739-ED5EC0C40C7E}" type="pres">
      <dgm:prSet presAssocID="{399AA11E-38CE-4566-A7FA-F2EFD1FDAFD9}" presName="Accent" presStyleLbl="node1" presStyleIdx="0" presStyleCnt="4"/>
      <dgm:spPr/>
    </dgm:pt>
    <dgm:pt modelId="{70AAF583-22AA-4DB6-B9A4-1CDC493D7468}" type="pres">
      <dgm:prSet presAssocID="{399AA11E-38CE-4566-A7FA-F2EFD1FDAFD9}" presName="Parent1" presStyleLbl="revTx" presStyleIdx="0" presStyleCnt="4" custScaleX="117202" custScaleY="273346">
        <dgm:presLayoutVars>
          <dgm:chMax val="1"/>
          <dgm:chPref val="1"/>
          <dgm:bulletEnabled val="1"/>
        </dgm:presLayoutVars>
      </dgm:prSet>
      <dgm:spPr/>
    </dgm:pt>
    <dgm:pt modelId="{1FFAD482-9C72-4640-A71A-D370EB80C51B}" type="pres">
      <dgm:prSet presAssocID="{03405B25-5745-4BC4-83E9-0066B84840A7}" presName="Accent2" presStyleCnt="0"/>
      <dgm:spPr/>
    </dgm:pt>
    <dgm:pt modelId="{4D6DC59D-8C44-4F3C-BC8E-D8AF32C07796}" type="pres">
      <dgm:prSet presAssocID="{03405B25-5745-4BC4-83E9-0066B84840A7}" presName="Accent" presStyleLbl="node1" presStyleIdx="1" presStyleCnt="4"/>
      <dgm:spPr/>
    </dgm:pt>
    <dgm:pt modelId="{DF31AD50-DE1C-416B-A129-4324CAF69F0B}" type="pres">
      <dgm:prSet presAssocID="{03405B25-5745-4BC4-83E9-0066B84840A7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</dgm:pt>
    <dgm:pt modelId="{446DD1DC-770E-4C8A-A72B-BF9AA5CEC74A}" type="pres">
      <dgm:prSet presAssocID="{F9D3F896-FAD9-419B-9BD4-1C148EC43C35}" presName="Accent3" presStyleCnt="0"/>
      <dgm:spPr/>
    </dgm:pt>
    <dgm:pt modelId="{0A085419-9A5D-4497-87D0-8D1B5F07ACB2}" type="pres">
      <dgm:prSet presAssocID="{F9D3F896-FAD9-419B-9BD4-1C148EC43C35}" presName="Accent" presStyleLbl="node1" presStyleIdx="2" presStyleCnt="4"/>
      <dgm:spPr/>
    </dgm:pt>
    <dgm:pt modelId="{3A96987A-F228-41BB-A829-E501DC73C96B}" type="pres">
      <dgm:prSet presAssocID="{F9D3F896-FAD9-419B-9BD4-1C148EC43C35}" presName="Parent3" presStyleLbl="revTx" presStyleIdx="2" presStyleCnt="4" custScaleX="267543" custLinFactX="-6295" custLinFactNeighborX="-100000" custLinFactNeighborY="-3115">
        <dgm:presLayoutVars>
          <dgm:chMax val="1"/>
          <dgm:chPref val="1"/>
          <dgm:bulletEnabled val="1"/>
        </dgm:presLayoutVars>
      </dgm:prSet>
      <dgm:spPr/>
    </dgm:pt>
    <dgm:pt modelId="{63446149-8606-4368-A571-558618824A51}" type="pres">
      <dgm:prSet presAssocID="{A231599C-C651-4E42-A2F5-1A30A529575E}" presName="Accent4" presStyleCnt="0"/>
      <dgm:spPr/>
    </dgm:pt>
    <dgm:pt modelId="{2D3304E7-9D5D-49BF-A068-0BD6BC419D02}" type="pres">
      <dgm:prSet presAssocID="{A231599C-C651-4E42-A2F5-1A30A529575E}" presName="Accent" presStyleLbl="node1" presStyleIdx="3" presStyleCnt="4"/>
      <dgm:spPr/>
    </dgm:pt>
    <dgm:pt modelId="{E3297F7D-176E-46FC-968C-81553544B9BD}" type="pres">
      <dgm:prSet presAssocID="{A231599C-C651-4E42-A2F5-1A30A529575E}" presName="Parent4" presStyleLbl="revTx" presStyleIdx="3" presStyleCnt="4" custScaleX="222899" custLinFactX="98879" custLinFactNeighborX="100000" custLinFactNeighborY="14738">
        <dgm:presLayoutVars>
          <dgm:chMax val="1"/>
          <dgm:chPref val="1"/>
          <dgm:bulletEnabled val="1"/>
        </dgm:presLayoutVars>
      </dgm:prSet>
      <dgm:spPr/>
    </dgm:pt>
  </dgm:ptLst>
  <dgm:cxnLst>
    <dgm:cxn modelId="{050B1A07-1999-4A14-8ED2-2B0E7C0DA6D5}" type="presOf" srcId="{399AA11E-38CE-4566-A7FA-F2EFD1FDAFD9}" destId="{70AAF583-22AA-4DB6-B9A4-1CDC493D7468}" srcOrd="0" destOrd="0" presId="urn:microsoft.com/office/officeart/2009/layout/CircleArrowProcess"/>
    <dgm:cxn modelId="{0234090C-B1BC-459A-892D-1A6B0F87C5D6}" type="presOf" srcId="{F9D3F896-FAD9-419B-9BD4-1C148EC43C35}" destId="{3A96987A-F228-41BB-A829-E501DC73C96B}" srcOrd="0" destOrd="0" presId="urn:microsoft.com/office/officeart/2009/layout/CircleArrowProcess"/>
    <dgm:cxn modelId="{48E0EB1E-49B9-464C-8205-EE060C446D1B}" srcId="{06F5CD76-D615-4A6D-A4A6-D7EAB207E88A}" destId="{03405B25-5745-4BC4-83E9-0066B84840A7}" srcOrd="1" destOrd="0" parTransId="{35A02FF4-5C5D-4733-ABA9-06F645B3D298}" sibTransId="{B8842106-E7C0-42CF-BC86-9CE299B691C5}"/>
    <dgm:cxn modelId="{6A4E0069-2912-4FAC-BC43-27AD43153152}" srcId="{06F5CD76-D615-4A6D-A4A6-D7EAB207E88A}" destId="{399AA11E-38CE-4566-A7FA-F2EFD1FDAFD9}" srcOrd="0" destOrd="0" parTransId="{4BD0B99F-DCA4-4D73-83CD-1D3226FB11A6}" sibTransId="{35BBE6BE-DD4B-42FD-8575-EE9FA7A00E16}"/>
    <dgm:cxn modelId="{1B10CE7B-12CF-4EBF-9128-7A25E94D7EB3}" srcId="{06F5CD76-D615-4A6D-A4A6-D7EAB207E88A}" destId="{A231599C-C651-4E42-A2F5-1A30A529575E}" srcOrd="3" destOrd="0" parTransId="{EDD5F512-D7D8-407D-AD68-B19CEBB8D67B}" sibTransId="{2761C8F3-B54B-42C8-A59A-4CD29E89A183}"/>
    <dgm:cxn modelId="{B5F11F83-4F14-442D-97A0-20A5C0B9D555}" type="presOf" srcId="{03405B25-5745-4BC4-83E9-0066B84840A7}" destId="{DF31AD50-DE1C-416B-A129-4324CAF69F0B}" srcOrd="0" destOrd="0" presId="urn:microsoft.com/office/officeart/2009/layout/CircleArrowProcess"/>
    <dgm:cxn modelId="{381C69C0-3F9A-44E8-B7C0-BDD260663679}" type="presOf" srcId="{06F5CD76-D615-4A6D-A4A6-D7EAB207E88A}" destId="{B5CE1BB8-CA98-4849-8678-204FDCE20DC8}" srcOrd="0" destOrd="0" presId="urn:microsoft.com/office/officeart/2009/layout/CircleArrowProcess"/>
    <dgm:cxn modelId="{A058FBD7-8CFD-4EE8-89AD-71EE812D4C99}" type="presOf" srcId="{A231599C-C651-4E42-A2F5-1A30A529575E}" destId="{E3297F7D-176E-46FC-968C-81553544B9BD}" srcOrd="0" destOrd="0" presId="urn:microsoft.com/office/officeart/2009/layout/CircleArrowProcess"/>
    <dgm:cxn modelId="{9E3338F5-2431-44CF-94CF-E053D2084793}" srcId="{06F5CD76-D615-4A6D-A4A6-D7EAB207E88A}" destId="{F9D3F896-FAD9-419B-9BD4-1C148EC43C35}" srcOrd="2" destOrd="0" parTransId="{D32E303F-F0F8-40B5-97A7-D2537D455778}" sibTransId="{109EB61D-E051-4DE7-9FBF-53D41321AE82}"/>
    <dgm:cxn modelId="{A9FE4FC9-6324-4764-92AE-33B335BD754A}" type="presParOf" srcId="{B5CE1BB8-CA98-4849-8678-204FDCE20DC8}" destId="{68C80A8C-3ECD-4FD5-92C8-06C46BB29543}" srcOrd="0" destOrd="0" presId="urn:microsoft.com/office/officeart/2009/layout/CircleArrowProcess"/>
    <dgm:cxn modelId="{1AF8FF1F-FD2F-4693-B9FE-F8C2C371B09F}" type="presParOf" srcId="{68C80A8C-3ECD-4FD5-92C8-06C46BB29543}" destId="{C67C4C69-13FC-458C-8739-ED5EC0C40C7E}" srcOrd="0" destOrd="0" presId="urn:microsoft.com/office/officeart/2009/layout/CircleArrowProcess"/>
    <dgm:cxn modelId="{99193C0F-76D7-4701-99F3-00D9E865D3C7}" type="presParOf" srcId="{B5CE1BB8-CA98-4849-8678-204FDCE20DC8}" destId="{70AAF583-22AA-4DB6-B9A4-1CDC493D7468}" srcOrd="1" destOrd="0" presId="urn:microsoft.com/office/officeart/2009/layout/CircleArrowProcess"/>
    <dgm:cxn modelId="{70BD66A3-0B32-4914-A913-91F9F4AFC484}" type="presParOf" srcId="{B5CE1BB8-CA98-4849-8678-204FDCE20DC8}" destId="{1FFAD482-9C72-4640-A71A-D370EB80C51B}" srcOrd="2" destOrd="0" presId="urn:microsoft.com/office/officeart/2009/layout/CircleArrowProcess"/>
    <dgm:cxn modelId="{F2CBD726-AD79-4364-A62C-DED196FD3525}" type="presParOf" srcId="{1FFAD482-9C72-4640-A71A-D370EB80C51B}" destId="{4D6DC59D-8C44-4F3C-BC8E-D8AF32C07796}" srcOrd="0" destOrd="0" presId="urn:microsoft.com/office/officeart/2009/layout/CircleArrowProcess"/>
    <dgm:cxn modelId="{6F3936A4-3D30-428A-9045-FC1D5DEF111C}" type="presParOf" srcId="{B5CE1BB8-CA98-4849-8678-204FDCE20DC8}" destId="{DF31AD50-DE1C-416B-A129-4324CAF69F0B}" srcOrd="3" destOrd="0" presId="urn:microsoft.com/office/officeart/2009/layout/CircleArrowProcess"/>
    <dgm:cxn modelId="{0FC0291A-F121-490E-93C7-A43FB3958E67}" type="presParOf" srcId="{B5CE1BB8-CA98-4849-8678-204FDCE20DC8}" destId="{446DD1DC-770E-4C8A-A72B-BF9AA5CEC74A}" srcOrd="4" destOrd="0" presId="urn:microsoft.com/office/officeart/2009/layout/CircleArrowProcess"/>
    <dgm:cxn modelId="{34666C3B-F638-4D57-8B24-E9689B268F7F}" type="presParOf" srcId="{446DD1DC-770E-4C8A-A72B-BF9AA5CEC74A}" destId="{0A085419-9A5D-4497-87D0-8D1B5F07ACB2}" srcOrd="0" destOrd="0" presId="urn:microsoft.com/office/officeart/2009/layout/CircleArrowProcess"/>
    <dgm:cxn modelId="{09C335EE-94C2-4448-B3AB-1CFF89CEB682}" type="presParOf" srcId="{B5CE1BB8-CA98-4849-8678-204FDCE20DC8}" destId="{3A96987A-F228-41BB-A829-E501DC73C96B}" srcOrd="5" destOrd="0" presId="urn:microsoft.com/office/officeart/2009/layout/CircleArrowProcess"/>
    <dgm:cxn modelId="{0A8EA8D5-C509-4120-8564-4A7542686A6F}" type="presParOf" srcId="{B5CE1BB8-CA98-4849-8678-204FDCE20DC8}" destId="{63446149-8606-4368-A571-558618824A51}" srcOrd="6" destOrd="0" presId="urn:microsoft.com/office/officeart/2009/layout/CircleArrowProcess"/>
    <dgm:cxn modelId="{D5D8F9EE-3432-4C99-B922-EB24BAC84837}" type="presParOf" srcId="{63446149-8606-4368-A571-558618824A51}" destId="{2D3304E7-9D5D-49BF-A068-0BD6BC419D02}" srcOrd="0" destOrd="0" presId="urn:microsoft.com/office/officeart/2009/layout/CircleArrowProcess"/>
    <dgm:cxn modelId="{DC50AC6C-083A-4A18-843A-0F5FE60FA1D7}" type="presParOf" srcId="{B5CE1BB8-CA98-4849-8678-204FDCE20DC8}" destId="{E3297F7D-176E-46FC-968C-81553544B9BD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50B6DE-F330-49CA-98D0-A11A8BA28BE0}" type="doc">
      <dgm:prSet loTypeId="urn:microsoft.com/office/officeart/2005/8/layout/radial4" loCatId="relationship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92A15A3D-D989-4595-9F93-7D4E166E1B5C}">
      <dgm:prSet phldrT="[Text]"/>
      <dgm:spPr/>
      <dgm:t>
        <a:bodyPr/>
        <a:lstStyle/>
        <a:p>
          <a:r>
            <a:rPr lang="de-DE" dirty="0"/>
            <a:t>§ 630e Abs. 1, 2 BGB</a:t>
          </a:r>
        </a:p>
      </dgm:t>
    </dgm:pt>
    <dgm:pt modelId="{8C412D5F-A6CE-47FC-9A58-61204840A874}" type="parTrans" cxnId="{AB3B9686-A4E3-4DC4-BD10-ACBE5F064AF9}">
      <dgm:prSet/>
      <dgm:spPr/>
      <dgm:t>
        <a:bodyPr/>
        <a:lstStyle/>
        <a:p>
          <a:endParaRPr lang="de-DE"/>
        </a:p>
      </dgm:t>
    </dgm:pt>
    <dgm:pt modelId="{CD323F28-36A7-4731-ADF5-B5C9D5DF38B5}" type="sibTrans" cxnId="{AB3B9686-A4E3-4DC4-BD10-ACBE5F064AF9}">
      <dgm:prSet/>
      <dgm:spPr/>
      <dgm:t>
        <a:bodyPr/>
        <a:lstStyle/>
        <a:p>
          <a:endParaRPr lang="de-DE"/>
        </a:p>
      </dgm:t>
    </dgm:pt>
    <dgm:pt modelId="{122E0A52-EADA-42D2-93E9-EB1FB10C816F}">
      <dgm:prSet phldrT="[Text]"/>
      <dgm:spPr/>
      <dgm:t>
        <a:bodyPr/>
        <a:lstStyle/>
        <a:p>
          <a:r>
            <a:rPr lang="de-DE" dirty="0"/>
            <a:t>Körper- und Gesundheit</a:t>
          </a:r>
        </a:p>
        <a:p>
          <a:r>
            <a:rPr lang="de-DE" dirty="0"/>
            <a:t>Art. 2 Abs. 2 S. 1 GG</a:t>
          </a:r>
        </a:p>
      </dgm:t>
    </dgm:pt>
    <dgm:pt modelId="{88E26048-7E5E-480A-A2F3-FC965F03CFB1}" type="parTrans" cxnId="{BCE206B9-C600-49E0-A8ED-D6303B939817}">
      <dgm:prSet/>
      <dgm:spPr/>
      <dgm:t>
        <a:bodyPr/>
        <a:lstStyle/>
        <a:p>
          <a:endParaRPr lang="de-DE"/>
        </a:p>
      </dgm:t>
    </dgm:pt>
    <dgm:pt modelId="{957C2C65-788B-4A01-9628-BCCD2E841543}" type="sibTrans" cxnId="{BCE206B9-C600-49E0-A8ED-D6303B939817}">
      <dgm:prSet/>
      <dgm:spPr/>
      <dgm:t>
        <a:bodyPr/>
        <a:lstStyle/>
        <a:p>
          <a:endParaRPr lang="de-DE"/>
        </a:p>
      </dgm:t>
    </dgm:pt>
    <dgm:pt modelId="{1A5D2D5A-DA5C-42C2-92C9-A25ED6E981F4}">
      <dgm:prSet phldrT="[Text]"/>
      <dgm:spPr/>
      <dgm:t>
        <a:bodyPr/>
        <a:lstStyle/>
        <a:p>
          <a:r>
            <a:rPr lang="de-DE" dirty="0"/>
            <a:t>Folgeschäden aus Körper und Gesundheitsverletzung</a:t>
          </a:r>
        </a:p>
      </dgm:t>
    </dgm:pt>
    <dgm:pt modelId="{C96EB5A1-389C-4860-88C5-709C91697E61}" type="parTrans" cxnId="{D54B75EF-4495-4E12-8C3B-2E6F398BCC3F}">
      <dgm:prSet/>
      <dgm:spPr/>
      <dgm:t>
        <a:bodyPr/>
        <a:lstStyle/>
        <a:p>
          <a:endParaRPr lang="de-DE"/>
        </a:p>
      </dgm:t>
    </dgm:pt>
    <dgm:pt modelId="{FA0E1501-D58F-42E9-AFAE-63C1C494DD99}" type="sibTrans" cxnId="{D54B75EF-4495-4E12-8C3B-2E6F398BCC3F}">
      <dgm:prSet/>
      <dgm:spPr/>
      <dgm:t>
        <a:bodyPr/>
        <a:lstStyle/>
        <a:p>
          <a:endParaRPr lang="de-DE"/>
        </a:p>
      </dgm:t>
    </dgm:pt>
    <dgm:pt modelId="{91DCEDDB-17FD-4AF2-A8D9-DAC03C164F8A}">
      <dgm:prSet phldrT="[Text]"/>
      <dgm:spPr/>
      <dgm:t>
        <a:bodyPr/>
        <a:lstStyle/>
        <a:p>
          <a:r>
            <a:rPr lang="de-DE" dirty="0"/>
            <a:t>Eigenwirtschaftliche Selbstbestimmung, Art. 2 Abs. 1 iVm Art 1 Abs. 1 GG</a:t>
          </a:r>
        </a:p>
        <a:p>
          <a:r>
            <a:rPr lang="de-DE" dirty="0"/>
            <a:t>???</a:t>
          </a:r>
        </a:p>
        <a:p>
          <a:r>
            <a:rPr lang="de-DE" dirty="0"/>
            <a:t>Dagegen wohl indirekt BGH NJW 2019, 1741, </a:t>
          </a:r>
          <a:r>
            <a:rPr lang="de-DE" dirty="0" err="1"/>
            <a:t>krit</a:t>
          </a:r>
          <a:r>
            <a:rPr lang="de-DE" dirty="0"/>
            <a:t>. </a:t>
          </a:r>
          <a:r>
            <a:rPr lang="de-DE" i="1" dirty="0"/>
            <a:t>Prütting</a:t>
          </a:r>
          <a:r>
            <a:rPr lang="de-DE" dirty="0"/>
            <a:t>, GesR 2020, 681 ff.</a:t>
          </a:r>
        </a:p>
        <a:p>
          <a:r>
            <a:rPr lang="de-DE" dirty="0"/>
            <a:t>S.a. </a:t>
          </a:r>
          <a:r>
            <a:rPr lang="de-DE" i="1" dirty="0"/>
            <a:t>Kremer</a:t>
          </a:r>
          <a:r>
            <a:rPr lang="de-DE" dirty="0"/>
            <a:t> ZMGR 2012, 233, 238 f.</a:t>
          </a:r>
        </a:p>
      </dgm:t>
    </dgm:pt>
    <dgm:pt modelId="{B08CC309-91C4-4A3C-9053-F86D749EED47}" type="parTrans" cxnId="{0947D57F-395E-44AC-BFFA-4C19C2F6538A}">
      <dgm:prSet/>
      <dgm:spPr/>
      <dgm:t>
        <a:bodyPr/>
        <a:lstStyle/>
        <a:p>
          <a:endParaRPr lang="de-DE"/>
        </a:p>
      </dgm:t>
    </dgm:pt>
    <dgm:pt modelId="{FE7E8F05-B98C-4348-B464-6DE5EA24BAAF}" type="sibTrans" cxnId="{0947D57F-395E-44AC-BFFA-4C19C2F6538A}">
      <dgm:prSet/>
      <dgm:spPr/>
      <dgm:t>
        <a:bodyPr/>
        <a:lstStyle/>
        <a:p>
          <a:endParaRPr lang="de-DE"/>
        </a:p>
      </dgm:t>
    </dgm:pt>
    <dgm:pt modelId="{E0D7C994-50C6-49DC-82A8-8E49346D662D}" type="pres">
      <dgm:prSet presAssocID="{FF50B6DE-F330-49CA-98D0-A11A8BA28BE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1297925-C06C-470C-9AA5-689176060285}" type="pres">
      <dgm:prSet presAssocID="{92A15A3D-D989-4595-9F93-7D4E166E1B5C}" presName="centerShape" presStyleLbl="node0" presStyleIdx="0" presStyleCnt="1"/>
      <dgm:spPr/>
    </dgm:pt>
    <dgm:pt modelId="{1CC3B3D4-507F-46A5-B6CD-5C7A87939F2B}" type="pres">
      <dgm:prSet presAssocID="{88E26048-7E5E-480A-A2F3-FC965F03CFB1}" presName="parTrans" presStyleLbl="bgSibTrans2D1" presStyleIdx="0" presStyleCnt="3"/>
      <dgm:spPr/>
    </dgm:pt>
    <dgm:pt modelId="{9EB3FC5D-7945-482A-A8AB-4F220A66651F}" type="pres">
      <dgm:prSet presAssocID="{122E0A52-EADA-42D2-93E9-EB1FB10C816F}" presName="node" presStyleLbl="node1" presStyleIdx="0" presStyleCnt="3">
        <dgm:presLayoutVars>
          <dgm:bulletEnabled val="1"/>
        </dgm:presLayoutVars>
      </dgm:prSet>
      <dgm:spPr/>
    </dgm:pt>
    <dgm:pt modelId="{C20E6299-CA26-4F9E-A9FE-3F8CC2E92ADE}" type="pres">
      <dgm:prSet presAssocID="{C96EB5A1-389C-4860-88C5-709C91697E61}" presName="parTrans" presStyleLbl="bgSibTrans2D1" presStyleIdx="1" presStyleCnt="3"/>
      <dgm:spPr/>
    </dgm:pt>
    <dgm:pt modelId="{C8D39C47-CB89-41A1-B4E5-95FEABB7FF49}" type="pres">
      <dgm:prSet presAssocID="{1A5D2D5A-DA5C-42C2-92C9-A25ED6E981F4}" presName="node" presStyleLbl="node1" presStyleIdx="1" presStyleCnt="3">
        <dgm:presLayoutVars>
          <dgm:bulletEnabled val="1"/>
        </dgm:presLayoutVars>
      </dgm:prSet>
      <dgm:spPr/>
    </dgm:pt>
    <dgm:pt modelId="{387FED95-E738-44B0-B9D0-9510CE359819}" type="pres">
      <dgm:prSet presAssocID="{B08CC309-91C4-4A3C-9053-F86D749EED47}" presName="parTrans" presStyleLbl="bgSibTrans2D1" presStyleIdx="2" presStyleCnt="3"/>
      <dgm:spPr/>
    </dgm:pt>
    <dgm:pt modelId="{6CB8E187-23BC-4840-9E8F-61B1D7667382}" type="pres">
      <dgm:prSet presAssocID="{91DCEDDB-17FD-4AF2-A8D9-DAC03C164F8A}" presName="node" presStyleLbl="node1" presStyleIdx="2" presStyleCnt="3">
        <dgm:presLayoutVars>
          <dgm:bulletEnabled val="1"/>
        </dgm:presLayoutVars>
      </dgm:prSet>
      <dgm:spPr/>
    </dgm:pt>
  </dgm:ptLst>
  <dgm:cxnLst>
    <dgm:cxn modelId="{DD48BD18-F7CF-4335-8807-BEA082DAE3C4}" type="presOf" srcId="{B08CC309-91C4-4A3C-9053-F86D749EED47}" destId="{387FED95-E738-44B0-B9D0-9510CE359819}" srcOrd="0" destOrd="0" presId="urn:microsoft.com/office/officeart/2005/8/layout/radial4"/>
    <dgm:cxn modelId="{D2822323-FC55-43A8-BF81-034E82D01F2F}" type="presOf" srcId="{FF50B6DE-F330-49CA-98D0-A11A8BA28BE0}" destId="{E0D7C994-50C6-49DC-82A8-8E49346D662D}" srcOrd="0" destOrd="0" presId="urn:microsoft.com/office/officeart/2005/8/layout/radial4"/>
    <dgm:cxn modelId="{54E60068-A239-42FD-BE87-8FB152421B1A}" type="presOf" srcId="{91DCEDDB-17FD-4AF2-A8D9-DAC03C164F8A}" destId="{6CB8E187-23BC-4840-9E8F-61B1D7667382}" srcOrd="0" destOrd="0" presId="urn:microsoft.com/office/officeart/2005/8/layout/radial4"/>
    <dgm:cxn modelId="{26120853-F65F-4277-89C1-570E16FB85F6}" type="presOf" srcId="{C96EB5A1-389C-4860-88C5-709C91697E61}" destId="{C20E6299-CA26-4F9E-A9FE-3F8CC2E92ADE}" srcOrd="0" destOrd="0" presId="urn:microsoft.com/office/officeart/2005/8/layout/radial4"/>
    <dgm:cxn modelId="{940E9E7D-EBCD-4AA1-B7F1-1EAD2F94DE43}" type="presOf" srcId="{88E26048-7E5E-480A-A2F3-FC965F03CFB1}" destId="{1CC3B3D4-507F-46A5-B6CD-5C7A87939F2B}" srcOrd="0" destOrd="0" presId="urn:microsoft.com/office/officeart/2005/8/layout/radial4"/>
    <dgm:cxn modelId="{0947D57F-395E-44AC-BFFA-4C19C2F6538A}" srcId="{92A15A3D-D989-4595-9F93-7D4E166E1B5C}" destId="{91DCEDDB-17FD-4AF2-A8D9-DAC03C164F8A}" srcOrd="2" destOrd="0" parTransId="{B08CC309-91C4-4A3C-9053-F86D749EED47}" sibTransId="{FE7E8F05-B98C-4348-B464-6DE5EA24BAAF}"/>
    <dgm:cxn modelId="{AB3B9686-A4E3-4DC4-BD10-ACBE5F064AF9}" srcId="{FF50B6DE-F330-49CA-98D0-A11A8BA28BE0}" destId="{92A15A3D-D989-4595-9F93-7D4E166E1B5C}" srcOrd="0" destOrd="0" parTransId="{8C412D5F-A6CE-47FC-9A58-61204840A874}" sibTransId="{CD323F28-36A7-4731-ADF5-B5C9D5DF38B5}"/>
    <dgm:cxn modelId="{6B1FA08E-4B0B-4D2B-B3D4-5B2FF54127B7}" type="presOf" srcId="{92A15A3D-D989-4595-9F93-7D4E166E1B5C}" destId="{11297925-C06C-470C-9AA5-689176060285}" srcOrd="0" destOrd="0" presId="urn:microsoft.com/office/officeart/2005/8/layout/radial4"/>
    <dgm:cxn modelId="{9E2FF48F-4A68-43E0-A883-7FEA5F632DE6}" type="presOf" srcId="{122E0A52-EADA-42D2-93E9-EB1FB10C816F}" destId="{9EB3FC5D-7945-482A-A8AB-4F220A66651F}" srcOrd="0" destOrd="0" presId="urn:microsoft.com/office/officeart/2005/8/layout/radial4"/>
    <dgm:cxn modelId="{BCE206B9-C600-49E0-A8ED-D6303B939817}" srcId="{92A15A3D-D989-4595-9F93-7D4E166E1B5C}" destId="{122E0A52-EADA-42D2-93E9-EB1FB10C816F}" srcOrd="0" destOrd="0" parTransId="{88E26048-7E5E-480A-A2F3-FC965F03CFB1}" sibTransId="{957C2C65-788B-4A01-9628-BCCD2E841543}"/>
    <dgm:cxn modelId="{489514E6-132B-4747-A081-C22A1E023B16}" type="presOf" srcId="{1A5D2D5A-DA5C-42C2-92C9-A25ED6E981F4}" destId="{C8D39C47-CB89-41A1-B4E5-95FEABB7FF49}" srcOrd="0" destOrd="0" presId="urn:microsoft.com/office/officeart/2005/8/layout/radial4"/>
    <dgm:cxn modelId="{D54B75EF-4495-4E12-8C3B-2E6F398BCC3F}" srcId="{92A15A3D-D989-4595-9F93-7D4E166E1B5C}" destId="{1A5D2D5A-DA5C-42C2-92C9-A25ED6E981F4}" srcOrd="1" destOrd="0" parTransId="{C96EB5A1-389C-4860-88C5-709C91697E61}" sibTransId="{FA0E1501-D58F-42E9-AFAE-63C1C494DD99}"/>
    <dgm:cxn modelId="{27E04FEB-912A-41FF-B61E-EDB5CEA86BF4}" type="presParOf" srcId="{E0D7C994-50C6-49DC-82A8-8E49346D662D}" destId="{11297925-C06C-470C-9AA5-689176060285}" srcOrd="0" destOrd="0" presId="urn:microsoft.com/office/officeart/2005/8/layout/radial4"/>
    <dgm:cxn modelId="{07A2DA1E-F57F-4F7D-BD43-B30CDF16060A}" type="presParOf" srcId="{E0D7C994-50C6-49DC-82A8-8E49346D662D}" destId="{1CC3B3D4-507F-46A5-B6CD-5C7A87939F2B}" srcOrd="1" destOrd="0" presId="urn:microsoft.com/office/officeart/2005/8/layout/radial4"/>
    <dgm:cxn modelId="{E8FB1DBE-4784-47FC-9AD9-9F1946127018}" type="presParOf" srcId="{E0D7C994-50C6-49DC-82A8-8E49346D662D}" destId="{9EB3FC5D-7945-482A-A8AB-4F220A66651F}" srcOrd="2" destOrd="0" presId="urn:microsoft.com/office/officeart/2005/8/layout/radial4"/>
    <dgm:cxn modelId="{F3C5DBF5-5BE2-4C2B-B9A8-D78FCC97D42B}" type="presParOf" srcId="{E0D7C994-50C6-49DC-82A8-8E49346D662D}" destId="{C20E6299-CA26-4F9E-A9FE-3F8CC2E92ADE}" srcOrd="3" destOrd="0" presId="urn:microsoft.com/office/officeart/2005/8/layout/radial4"/>
    <dgm:cxn modelId="{D42308C5-6E09-4986-A429-099BF56E6710}" type="presParOf" srcId="{E0D7C994-50C6-49DC-82A8-8E49346D662D}" destId="{C8D39C47-CB89-41A1-B4E5-95FEABB7FF49}" srcOrd="4" destOrd="0" presId="urn:microsoft.com/office/officeart/2005/8/layout/radial4"/>
    <dgm:cxn modelId="{410DFAE4-45E2-4D2F-836D-EB3158879DF5}" type="presParOf" srcId="{E0D7C994-50C6-49DC-82A8-8E49346D662D}" destId="{387FED95-E738-44B0-B9D0-9510CE359819}" srcOrd="5" destOrd="0" presId="urn:microsoft.com/office/officeart/2005/8/layout/radial4"/>
    <dgm:cxn modelId="{F0948AA2-323D-4547-8BBD-E4A70A8E215B}" type="presParOf" srcId="{E0D7C994-50C6-49DC-82A8-8E49346D662D}" destId="{6CB8E187-23BC-4840-9E8F-61B1D7667382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1745C8-0072-47B9-9F41-BBDA7628CA95}">
      <dsp:nvSpPr>
        <dsp:cNvPr id="0" name=""/>
        <dsp:cNvSpPr/>
      </dsp:nvSpPr>
      <dsp:spPr>
        <a:xfrm>
          <a:off x="0" y="799920"/>
          <a:ext cx="8229600" cy="3291840"/>
        </a:xfrm>
        <a:prstGeom prst="leftRightRibb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55999A1-613C-4D42-985A-A216319D6C2F}">
      <dsp:nvSpPr>
        <dsp:cNvPr id="0" name=""/>
        <dsp:cNvSpPr/>
      </dsp:nvSpPr>
      <dsp:spPr>
        <a:xfrm>
          <a:off x="987552" y="1375992"/>
          <a:ext cx="2715768" cy="1613001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56464" rIns="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400" kern="1200" dirty="0"/>
            <a:t>Privatrecht</a:t>
          </a:r>
        </a:p>
      </dsp:txBody>
      <dsp:txXfrm>
        <a:off x="987552" y="1375992"/>
        <a:ext cx="2715768" cy="1613001"/>
      </dsp:txXfrm>
    </dsp:sp>
    <dsp:sp modelId="{E1C2E13C-68A1-4CDC-AC0C-5C09307A47EC}">
      <dsp:nvSpPr>
        <dsp:cNvPr id="0" name=""/>
        <dsp:cNvSpPr/>
      </dsp:nvSpPr>
      <dsp:spPr>
        <a:xfrm>
          <a:off x="4114800" y="1902687"/>
          <a:ext cx="3209544" cy="1613001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56464" rIns="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400" kern="1200" dirty="0"/>
            <a:t>Sozialrecht</a:t>
          </a:r>
        </a:p>
      </dsp:txBody>
      <dsp:txXfrm>
        <a:off x="4114800" y="1902687"/>
        <a:ext cx="3209544" cy="16130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7C4C69-13FC-458C-8739-ED5EC0C40C7E}">
      <dsp:nvSpPr>
        <dsp:cNvPr id="0" name=""/>
        <dsp:cNvSpPr/>
      </dsp:nvSpPr>
      <dsp:spPr>
        <a:xfrm>
          <a:off x="2990870" y="0"/>
          <a:ext cx="2371427" cy="237178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AAF583-22AA-4DB6-B9A4-1CDC493D7468}">
      <dsp:nvSpPr>
        <dsp:cNvPr id="0" name=""/>
        <dsp:cNvSpPr/>
      </dsp:nvSpPr>
      <dsp:spPr>
        <a:xfrm>
          <a:off x="5558821" y="915658"/>
          <a:ext cx="1317756" cy="65872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§ 630e Abs. 1, 2 BGB verletzt</a:t>
          </a:r>
        </a:p>
      </dsp:txBody>
      <dsp:txXfrm>
        <a:off x="5558821" y="915658"/>
        <a:ext cx="1317756" cy="658720"/>
      </dsp:txXfrm>
    </dsp:sp>
    <dsp:sp modelId="{4D6DC59D-8C44-4F3C-BC8E-D8AF32C07796}">
      <dsp:nvSpPr>
        <dsp:cNvPr id="0" name=""/>
        <dsp:cNvSpPr/>
      </dsp:nvSpPr>
      <dsp:spPr>
        <a:xfrm>
          <a:off x="2332214" y="1362768"/>
          <a:ext cx="2371427" cy="237178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31AD50-DE1C-416B-A129-4324CAF69F0B}">
      <dsp:nvSpPr>
        <dsp:cNvPr id="0" name=""/>
        <dsp:cNvSpPr/>
      </dsp:nvSpPr>
      <dsp:spPr>
        <a:xfrm>
          <a:off x="1141788" y="2229573"/>
          <a:ext cx="1317756" cy="65872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Kein Fall hypothetischer Einwilligung</a:t>
          </a:r>
        </a:p>
      </dsp:txBody>
      <dsp:txXfrm>
        <a:off x="1141788" y="2229573"/>
        <a:ext cx="1317756" cy="658720"/>
      </dsp:txXfrm>
    </dsp:sp>
    <dsp:sp modelId="{2D3304E7-9D5D-49BF-A068-0BD6BC419D02}">
      <dsp:nvSpPr>
        <dsp:cNvPr id="0" name=""/>
        <dsp:cNvSpPr/>
      </dsp:nvSpPr>
      <dsp:spPr>
        <a:xfrm>
          <a:off x="3159653" y="2888615"/>
          <a:ext cx="2037423" cy="203824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0E66E3-2BE7-46E2-8312-909D206BEF37}">
      <dsp:nvSpPr>
        <dsp:cNvPr id="0" name=""/>
        <dsp:cNvSpPr/>
      </dsp:nvSpPr>
      <dsp:spPr>
        <a:xfrm>
          <a:off x="5606281" y="3549317"/>
          <a:ext cx="1871082" cy="118654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Kausaler Schaden: Behandlung wäre unterblieben → Fälligkeit der Vergütung nach        § 614 S. 1 BGB hätte nicht eintreten können</a:t>
          </a:r>
        </a:p>
      </dsp:txBody>
      <dsp:txXfrm>
        <a:off x="5606281" y="3549317"/>
        <a:ext cx="1871082" cy="11865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7C4C69-13FC-458C-8739-ED5EC0C40C7E}">
      <dsp:nvSpPr>
        <dsp:cNvPr id="0" name=""/>
        <dsp:cNvSpPr/>
      </dsp:nvSpPr>
      <dsp:spPr>
        <a:xfrm>
          <a:off x="3062124" y="0"/>
          <a:ext cx="1857728" cy="185791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0AAF583-22AA-4DB6-B9A4-1CDC493D7468}">
      <dsp:nvSpPr>
        <dsp:cNvPr id="0" name=""/>
        <dsp:cNvSpPr/>
      </dsp:nvSpPr>
      <dsp:spPr>
        <a:xfrm>
          <a:off x="3383113" y="223285"/>
          <a:ext cx="1215053" cy="1416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§ 630e Abs. 1, 2 BGB verletzt</a:t>
          </a:r>
        </a:p>
      </dsp:txBody>
      <dsp:txXfrm>
        <a:off x="3383113" y="223285"/>
        <a:ext cx="1215053" cy="1416766"/>
      </dsp:txXfrm>
    </dsp:sp>
    <dsp:sp modelId="{4D6DC59D-8C44-4F3C-BC8E-D8AF32C07796}">
      <dsp:nvSpPr>
        <dsp:cNvPr id="0" name=""/>
        <dsp:cNvSpPr/>
      </dsp:nvSpPr>
      <dsp:spPr>
        <a:xfrm>
          <a:off x="2546030" y="1067649"/>
          <a:ext cx="1857728" cy="1857917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F31AD50-DE1C-416B-A129-4324CAF69F0B}">
      <dsp:nvSpPr>
        <dsp:cNvPr id="0" name=""/>
        <dsp:cNvSpPr/>
      </dsp:nvSpPr>
      <dsp:spPr>
        <a:xfrm>
          <a:off x="2954096" y="1742136"/>
          <a:ext cx="1036717" cy="518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Kein Fall hypothetischer Einwilligung</a:t>
          </a:r>
        </a:p>
      </dsp:txBody>
      <dsp:txXfrm>
        <a:off x="2954096" y="1742136"/>
        <a:ext cx="1036717" cy="518305"/>
      </dsp:txXfrm>
    </dsp:sp>
    <dsp:sp modelId="{0A085419-9A5D-4497-87D0-8D1B5F07ACB2}">
      <dsp:nvSpPr>
        <dsp:cNvPr id="0" name=""/>
        <dsp:cNvSpPr/>
      </dsp:nvSpPr>
      <dsp:spPr>
        <a:xfrm>
          <a:off x="3062124" y="2139240"/>
          <a:ext cx="1857728" cy="1857917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A96987A-F228-41BB-A829-E501DC73C96B}">
      <dsp:nvSpPr>
        <dsp:cNvPr id="0" name=""/>
        <dsp:cNvSpPr/>
      </dsp:nvSpPr>
      <dsp:spPr>
        <a:xfrm>
          <a:off x="1501828" y="2795611"/>
          <a:ext cx="2773665" cy="518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Gesundheitsschädigung in Gestalt der Behandlung (ggf. Operation)</a:t>
          </a:r>
        </a:p>
      </dsp:txBody>
      <dsp:txXfrm>
        <a:off x="1501828" y="2795611"/>
        <a:ext cx="2773665" cy="518305"/>
      </dsp:txXfrm>
    </dsp:sp>
    <dsp:sp modelId="{2D3304E7-9D5D-49BF-A068-0BD6BC419D02}">
      <dsp:nvSpPr>
        <dsp:cNvPr id="0" name=""/>
        <dsp:cNvSpPr/>
      </dsp:nvSpPr>
      <dsp:spPr>
        <a:xfrm>
          <a:off x="2678451" y="3330061"/>
          <a:ext cx="1596022" cy="1596794"/>
        </a:xfrm>
        <a:prstGeom prst="blockArc">
          <a:avLst>
            <a:gd name="adj1" fmla="val 0"/>
            <a:gd name="adj2" fmla="val 18900000"/>
            <a:gd name="adj3" fmla="val 127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3297F7D-176E-46FC-968C-81553544B9BD}">
      <dsp:nvSpPr>
        <dsp:cNvPr id="0" name=""/>
        <dsp:cNvSpPr/>
      </dsp:nvSpPr>
      <dsp:spPr>
        <a:xfrm>
          <a:off x="4378852" y="3957764"/>
          <a:ext cx="2310833" cy="518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Kausaler Schaden: Körperverletzung wäre unterblieben → Fälligkeit der Vergütung nach  § 614 S. 1 BGB hätte nicht eintreten können</a:t>
          </a:r>
        </a:p>
      </dsp:txBody>
      <dsp:txXfrm>
        <a:off x="4378852" y="3957764"/>
        <a:ext cx="2310833" cy="5183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297925-C06C-470C-9AA5-689176060285}">
      <dsp:nvSpPr>
        <dsp:cNvPr id="0" name=""/>
        <dsp:cNvSpPr/>
      </dsp:nvSpPr>
      <dsp:spPr>
        <a:xfrm>
          <a:off x="2444311" y="2427495"/>
          <a:ext cx="2024144" cy="202414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500" kern="1200" dirty="0"/>
            <a:t>§ 630e Abs. 1, 2 BGB</a:t>
          </a:r>
        </a:p>
      </dsp:txBody>
      <dsp:txXfrm>
        <a:off x="2740740" y="2723924"/>
        <a:ext cx="1431286" cy="1431286"/>
      </dsp:txXfrm>
    </dsp:sp>
    <dsp:sp modelId="{1CC3B3D4-507F-46A5-B6CD-5C7A87939F2B}">
      <dsp:nvSpPr>
        <dsp:cNvPr id="0" name=""/>
        <dsp:cNvSpPr/>
      </dsp:nvSpPr>
      <dsp:spPr>
        <a:xfrm rot="12900000">
          <a:off x="1128181" y="2069203"/>
          <a:ext cx="1566109" cy="57688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EB3FC5D-7945-482A-A8AB-4F220A66651F}">
      <dsp:nvSpPr>
        <dsp:cNvPr id="0" name=""/>
        <dsp:cNvSpPr/>
      </dsp:nvSpPr>
      <dsp:spPr>
        <a:xfrm>
          <a:off x="308326" y="1139326"/>
          <a:ext cx="1922937" cy="15383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/>
            <a:t>Körper- und Gesundheit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/>
            <a:t>Art. 2 Abs. 2 S. 1 GG</a:t>
          </a:r>
        </a:p>
      </dsp:txBody>
      <dsp:txXfrm>
        <a:off x="353383" y="1184383"/>
        <a:ext cx="1832823" cy="1448236"/>
      </dsp:txXfrm>
    </dsp:sp>
    <dsp:sp modelId="{C20E6299-CA26-4F9E-A9FE-3F8CC2E92ADE}">
      <dsp:nvSpPr>
        <dsp:cNvPr id="0" name=""/>
        <dsp:cNvSpPr/>
      </dsp:nvSpPr>
      <dsp:spPr>
        <a:xfrm rot="16200000">
          <a:off x="2673329" y="1264850"/>
          <a:ext cx="1566109" cy="57688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8D39C47-CB89-41A1-B4E5-95FEABB7FF49}">
      <dsp:nvSpPr>
        <dsp:cNvPr id="0" name=""/>
        <dsp:cNvSpPr/>
      </dsp:nvSpPr>
      <dsp:spPr>
        <a:xfrm>
          <a:off x="2494915" y="1061"/>
          <a:ext cx="1922937" cy="15383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/>
            <a:t>Folgeschäden aus Körper und Gesundheitsverletzung</a:t>
          </a:r>
        </a:p>
      </dsp:txBody>
      <dsp:txXfrm>
        <a:off x="2539972" y="46118"/>
        <a:ext cx="1832823" cy="1448236"/>
      </dsp:txXfrm>
    </dsp:sp>
    <dsp:sp modelId="{387FED95-E738-44B0-B9D0-9510CE359819}">
      <dsp:nvSpPr>
        <dsp:cNvPr id="0" name=""/>
        <dsp:cNvSpPr/>
      </dsp:nvSpPr>
      <dsp:spPr>
        <a:xfrm rot="19500000">
          <a:off x="4218476" y="2069203"/>
          <a:ext cx="1566109" cy="57688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CB8E187-23BC-4840-9E8F-61B1D7667382}">
      <dsp:nvSpPr>
        <dsp:cNvPr id="0" name=""/>
        <dsp:cNvSpPr/>
      </dsp:nvSpPr>
      <dsp:spPr>
        <a:xfrm>
          <a:off x="4681503" y="1139326"/>
          <a:ext cx="1922937" cy="15383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/>
            <a:t>Eigenwirtschaftliche Selbstbestimmung, Art. 2 Abs. 1 iVm Art 1 Abs. 1 GG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/>
            <a:t>???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/>
            <a:t>Dagegen wohl indirekt BGH NJW 2019, 1741, </a:t>
          </a:r>
          <a:r>
            <a:rPr lang="de-DE" sz="1000" kern="1200" dirty="0" err="1"/>
            <a:t>krit</a:t>
          </a:r>
          <a:r>
            <a:rPr lang="de-DE" sz="1000" kern="1200" dirty="0"/>
            <a:t>. </a:t>
          </a:r>
          <a:r>
            <a:rPr lang="de-DE" sz="1000" i="1" kern="1200" dirty="0"/>
            <a:t>Prütting</a:t>
          </a:r>
          <a:r>
            <a:rPr lang="de-DE" sz="1000" kern="1200" dirty="0"/>
            <a:t>, GesR 2020, 681 ff.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/>
            <a:t>S.a. </a:t>
          </a:r>
          <a:r>
            <a:rPr lang="de-DE" sz="1000" i="1" kern="1200" dirty="0"/>
            <a:t>Kremer</a:t>
          </a:r>
          <a:r>
            <a:rPr lang="de-DE" sz="1000" kern="1200" dirty="0"/>
            <a:t> ZMGR 2012, 233, 238 f.</a:t>
          </a:r>
        </a:p>
      </dsp:txBody>
      <dsp:txXfrm>
        <a:off x="4726560" y="1184383"/>
        <a:ext cx="1832823" cy="1448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6F0B1AF-B771-4FC9-ADB2-EE34A5D48BC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9135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F4004D0-E375-4616-8063-BC9002B6A8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45527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Prof. Dr. Rüdiger Veil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F3FDA-CDEC-4D77-8E06-7B3C2904C29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1070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Prof. Dr. Rüdiger Veil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C2981-B425-4A0E-A812-378F3C7856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55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Prof. Dr. Rüdiger Veil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4FF5C-5336-4AB9-8E97-5EFD4A0DD32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853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Prof. Dr. Rüdiger Veil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2B800-CDB1-4913-B5C4-AA40FF0200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332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Prof. Dr. Rüdiger Veil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006D1-DA01-42E1-A502-A26888B906D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947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Prof. Dr. Rüdiger Veil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E6486-56BD-4C2E-92E1-C2CAFCB51C8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8894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Prof. Dr. Rüdiger Veil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F8997-6BC0-4890-BB18-37EF300A9EA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383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Prof. Dr. Rüdiger Veil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D2EF3-FCD5-44BB-B02C-8083A802CF9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090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Prof. Dr. Rüdiger Veil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905FA-5FA4-4E53-B6E0-C0520805D80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507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Prof. Dr. Rüdiger Veil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6D248-AE7F-4BC7-B18A-AF30F422C9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5895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Prof. Dr. Rüdiger Veil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DEDAD-4B88-455E-B190-C8D905F093E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069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de-DE"/>
              <a:t>Prof. Dr. Rüdiger Veil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794178E-137A-4AF1-BAA7-2F45756E50D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3800" dirty="0"/>
              <a:t>Bedeutung der Aufklärung für den ärztlichen Honoraranspruch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789040"/>
            <a:ext cx="6400800" cy="1752600"/>
          </a:xfrm>
        </p:spPr>
        <p:txBody>
          <a:bodyPr/>
          <a:lstStyle/>
          <a:p>
            <a:endParaRPr lang="de-DE" dirty="0"/>
          </a:p>
          <a:p>
            <a:r>
              <a:rPr lang="de-DE" sz="2000" dirty="0"/>
              <a:t>Prof. Dr. Jens Prütting, LL.M.oec.</a:t>
            </a:r>
          </a:p>
          <a:p>
            <a:r>
              <a:rPr lang="de-DE" sz="2000" dirty="0"/>
              <a:t>Lehrstuhl für Bürgerliches Recht, Medizin- und Gesundheitsrecht</a:t>
            </a:r>
          </a:p>
          <a:p>
            <a:r>
              <a:rPr lang="de-DE" sz="2000" dirty="0"/>
              <a:t>Bucerius Law School Hamburg</a:t>
            </a:r>
          </a:p>
          <a:p>
            <a:endParaRPr lang="de-DE" sz="2000" dirty="0"/>
          </a:p>
          <a:p>
            <a:r>
              <a:rPr lang="de-DE" sz="2000" dirty="0"/>
              <a:t>Partner der Kanzlei </a:t>
            </a:r>
          </a:p>
          <a:p>
            <a:r>
              <a:rPr lang="de-DE" sz="2000" dirty="0" err="1"/>
              <a:t>Medlegal</a:t>
            </a:r>
            <a:r>
              <a:rPr lang="de-DE" sz="2000" dirty="0"/>
              <a:t> Rechtsanwälte</a:t>
            </a:r>
          </a:p>
        </p:txBody>
      </p:sp>
      <p:pic>
        <p:nvPicPr>
          <p:cNvPr id="4" name="Picture 12" descr="C:\Dokumente und Einstellungen\stefanie.killinger.BLSJURA\Desktop\NEUE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0"/>
            <a:ext cx="2986237" cy="12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9769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>
              <a:ea typeface="ＭＳ Ｐゴシック" pitchFamily="34" charset="-128"/>
            </a:endParaRP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>
          <a:xfrm>
            <a:off x="476927" y="1281249"/>
            <a:ext cx="8229600" cy="4525963"/>
          </a:xfrm>
        </p:spPr>
        <p:txBody>
          <a:bodyPr/>
          <a:lstStyle/>
          <a:p>
            <a:pPr algn="ctr"/>
            <a:r>
              <a:rPr lang="de-DE" sz="1800" b="1" dirty="0">
                <a:ea typeface="ＭＳ Ｐゴシック" pitchFamily="34" charset="-128"/>
              </a:rPr>
              <a:t>Übersicht zum Entfall bei Aufklärungsmängeln</a:t>
            </a:r>
          </a:p>
          <a:p>
            <a:pPr algn="ctr"/>
            <a:endParaRPr lang="de-DE" sz="1800" dirty="0">
              <a:ea typeface="ＭＳ Ｐゴシック" pitchFamily="34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800" b="1" dirty="0">
                <a:ea typeface="ＭＳ Ｐゴシック" pitchFamily="34" charset="-128"/>
              </a:rPr>
              <a:t>Privatrechtlich: </a:t>
            </a:r>
          </a:p>
          <a:p>
            <a:pPr marL="1028700" lvl="1">
              <a:buFont typeface="Wingdings" panose="05000000000000000000" pitchFamily="2" charset="2"/>
              <a:buChar char="Ø"/>
            </a:pPr>
            <a:endParaRPr lang="de-DE" sz="1500" dirty="0">
              <a:ea typeface="ＭＳ Ｐゴシック" pitchFamily="34" charset="-128"/>
            </a:endParaRP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de-DE" sz="1500" dirty="0">
                <a:ea typeface="ＭＳ Ｐゴシック" pitchFamily="34" charset="-128"/>
              </a:rPr>
              <a:t>§ 326 Abs. 1 S. 1 BGB: Ohne Leistung keine Vergütung (seltene Fälle)</a:t>
            </a:r>
          </a:p>
          <a:p>
            <a:pPr marL="1028700" lvl="1">
              <a:buFont typeface="Wingdings" panose="05000000000000000000" pitchFamily="2" charset="2"/>
              <a:buChar char="Ø"/>
            </a:pPr>
            <a:endParaRPr lang="de-DE" sz="1500" dirty="0">
              <a:ea typeface="ＭＳ Ｐゴシック" pitchFamily="34" charset="-128"/>
            </a:endParaRP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de-DE" sz="1500" dirty="0">
                <a:ea typeface="ＭＳ Ｐゴシック" pitchFamily="34" charset="-128"/>
              </a:rPr>
              <a:t>§ 326 Abs. 1 S. 2 BGB: Qualitative Teilunmöglichkeit als Minderungsgedanke nicht für das Dienstvertragsrecht (h.M.: Vorrang des gesetzgeberseitig bewusst fehlenden Gewährleistungsrechts der §§ 611 ff.)</a:t>
            </a:r>
          </a:p>
          <a:p>
            <a:pPr marL="1028700" lvl="1">
              <a:buFont typeface="Wingdings" panose="05000000000000000000" pitchFamily="2" charset="2"/>
              <a:buChar char="Ø"/>
            </a:pPr>
            <a:endParaRPr lang="de-DE" sz="1500" dirty="0">
              <a:ea typeface="ＭＳ Ｐゴシック" pitchFamily="34" charset="-128"/>
            </a:endParaRP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de-DE" sz="1500" dirty="0">
                <a:ea typeface="ＭＳ Ｐゴシック" pitchFamily="34" charset="-128"/>
              </a:rPr>
              <a:t>§§627 iVm 628 Abs. 1 S. 1 BGB: Fortfall Grundvergütung, aber Teilvergütung nach geleisteten Abschnitten</a:t>
            </a:r>
          </a:p>
          <a:p>
            <a:pPr marL="1028700" lvl="1">
              <a:buFont typeface="Wingdings" panose="05000000000000000000" pitchFamily="2" charset="2"/>
              <a:buChar char="Ø"/>
            </a:pPr>
            <a:endParaRPr lang="de-DE" sz="1500" dirty="0">
              <a:ea typeface="ＭＳ Ｐゴシック" pitchFamily="34" charset="-128"/>
            </a:endParaRP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de-DE" sz="1500" dirty="0">
                <a:ea typeface="ＭＳ Ｐゴシック" pitchFamily="34" charset="-128"/>
              </a:rPr>
              <a:t>§ 628 Abs. 1 S. 2 BGB: Minderung oder Fortfall der Teilvergütung</a:t>
            </a:r>
          </a:p>
          <a:p>
            <a:pPr marL="1028700" lvl="1">
              <a:buFont typeface="Wingdings" panose="05000000000000000000" pitchFamily="2" charset="2"/>
              <a:buChar char="Ø"/>
            </a:pPr>
            <a:endParaRPr lang="de-DE" sz="1500" dirty="0">
              <a:ea typeface="ＭＳ Ｐゴシック" pitchFamily="34" charset="-128"/>
            </a:endParaRP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de-DE" sz="1500" dirty="0">
                <a:ea typeface="ＭＳ Ｐゴシック" pitchFamily="34" charset="-128"/>
              </a:rPr>
              <a:t>§ 654 BGB analog: Honorarunwürdigkeit (seltene Fälle)</a:t>
            </a:r>
          </a:p>
          <a:p>
            <a:pPr marL="1028700" lvl="1">
              <a:buFont typeface="Wingdings" panose="05000000000000000000" pitchFamily="2" charset="2"/>
              <a:buChar char="Ø"/>
            </a:pPr>
            <a:endParaRPr lang="de-DE" sz="1500" dirty="0">
              <a:ea typeface="ＭＳ Ｐゴシック" pitchFamily="34" charset="-128"/>
            </a:endParaRP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de-DE" sz="1500" dirty="0">
                <a:ea typeface="ＭＳ Ｐゴシック" pitchFamily="34" charset="-128"/>
              </a:rPr>
              <a:t>§ 1 Abs. 2 GOÄ (basierend auf § 11 BÄO) – (wenig beachtet)</a:t>
            </a:r>
          </a:p>
          <a:p>
            <a:pPr marL="1028700" lvl="1">
              <a:buFont typeface="Wingdings" panose="05000000000000000000" pitchFamily="2" charset="2"/>
              <a:buChar char="Ø"/>
            </a:pPr>
            <a:endParaRPr lang="de-DE" sz="1500" dirty="0">
              <a:ea typeface="ＭＳ Ｐゴシック" pitchFamily="34" charset="-128"/>
            </a:endParaRP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de-DE" sz="1500" dirty="0">
                <a:ea typeface="ＭＳ Ｐゴシック" pitchFamily="34" charset="-128"/>
              </a:rPr>
              <a:t>§ 280 ff. BGB: Schadensersatzrechtliche Lösung (ungeklärt!)</a:t>
            </a:r>
          </a:p>
          <a:p>
            <a:endParaRPr lang="de-DE" sz="1600" dirty="0">
              <a:ea typeface="ＭＳ Ｐゴシック" pitchFamily="34" charset="-128"/>
            </a:endParaRPr>
          </a:p>
        </p:txBody>
      </p:sp>
      <p:pic>
        <p:nvPicPr>
          <p:cNvPr id="6" name="Picture 12" descr="C:\Dokumente und Einstellungen\stefanie.killinger.BLSJURA\Desktop\NEUE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13447"/>
            <a:ext cx="2986237" cy="12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358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>
              <a:ea typeface="ＭＳ Ｐゴシック" pitchFamily="34" charset="-128"/>
            </a:endParaRP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algn="ctr"/>
            <a:r>
              <a:rPr lang="de-DE" sz="1800" b="1" dirty="0">
                <a:ea typeface="ＭＳ Ｐゴシック" pitchFamily="34" charset="-128"/>
              </a:rPr>
              <a:t>Übersicht zum Entfall bei Aufklärungsmängeln</a:t>
            </a:r>
            <a:endParaRPr lang="de-DE" sz="1800" dirty="0">
              <a:ea typeface="ＭＳ Ｐゴシック" pitchFamily="34" charset="-128"/>
            </a:endParaRPr>
          </a:p>
          <a:p>
            <a:endParaRPr lang="de-DE" sz="1600" dirty="0">
              <a:ea typeface="ＭＳ Ｐゴシック" pitchFamily="34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800" b="1" dirty="0">
                <a:ea typeface="ＭＳ Ｐゴシック" pitchFamily="34" charset="-128"/>
              </a:rPr>
              <a:t>Sozialrechtlich</a:t>
            </a:r>
            <a:r>
              <a:rPr lang="de-DE" sz="1800" dirty="0">
                <a:ea typeface="ＭＳ Ｐゴシック" pitchFamily="34" charset="-128"/>
              </a:rPr>
              <a:t> (Beispiele laut Gesetz):</a:t>
            </a:r>
          </a:p>
          <a:p>
            <a:pPr marL="1028700" lvl="1">
              <a:buFont typeface="Wingdings" panose="05000000000000000000" pitchFamily="2" charset="2"/>
              <a:buChar char="Ø"/>
            </a:pPr>
            <a:endParaRPr lang="de-DE" sz="1500" dirty="0">
              <a:ea typeface="ＭＳ Ｐゴシック" pitchFamily="34" charset="-128"/>
            </a:endParaRP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de-DE" sz="1500" dirty="0">
                <a:ea typeface="ＭＳ Ｐゴシック" pitchFamily="34" charset="-128"/>
              </a:rPr>
              <a:t>§ 136b Abs. 4 S. 2 SGB V: Vergütungsfortfall bei Verstoß gegen Mindestmengenregelung</a:t>
            </a:r>
          </a:p>
          <a:p>
            <a:pPr marL="1028700" lvl="1">
              <a:buFont typeface="Wingdings" panose="05000000000000000000" pitchFamily="2" charset="2"/>
              <a:buChar char="Ø"/>
            </a:pPr>
            <a:endParaRPr lang="de-DE" sz="1500" dirty="0">
              <a:ea typeface="ＭＳ Ｐゴシック" pitchFamily="34" charset="-128"/>
            </a:endParaRP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de-DE" sz="1500" dirty="0">
                <a:ea typeface="ＭＳ Ｐゴシック" pitchFamily="34" charset="-128"/>
              </a:rPr>
              <a:t>§ 137 Abs. 1 S. 3 Nr. 1, 2 SGB V: Minderung und Fortfall der Vergütung bei Qualitätsmängeln</a:t>
            </a:r>
          </a:p>
          <a:p>
            <a:pPr marL="1028700" lvl="1">
              <a:buFont typeface="Wingdings" panose="05000000000000000000" pitchFamily="2" charset="2"/>
              <a:buChar char="Ø"/>
            </a:pPr>
            <a:endParaRPr lang="de-DE" sz="1500" dirty="0">
              <a:ea typeface="ＭＳ Ｐゴシック" pitchFamily="34" charset="-128"/>
            </a:endParaRP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de-DE" sz="1500" dirty="0">
                <a:ea typeface="ＭＳ Ｐゴシック" pitchFamily="34" charset="-128"/>
              </a:rPr>
              <a:t>§ 115 Abs. 3 S. 1 SGB XI: Kürzung oder Fortfall der Pflegevergütung bei Verstoß gegen Gesetz oder Versorgungsvertrag, insbesondere bei Qualitätsmängeln </a:t>
            </a:r>
          </a:p>
          <a:p>
            <a:pPr marL="628650" indent="-342900">
              <a:buFont typeface="Wingdings" panose="05000000000000000000" pitchFamily="2" charset="2"/>
              <a:buChar char="v"/>
            </a:pPr>
            <a:endParaRPr lang="de-DE" sz="1500" dirty="0">
              <a:ea typeface="ＭＳ Ｐゴシック" pitchFamily="34" charset="-128"/>
            </a:endParaRPr>
          </a:p>
          <a:p>
            <a:pPr marL="628650" indent="-342900">
              <a:buFont typeface="Wingdings" panose="05000000000000000000" pitchFamily="2" charset="2"/>
              <a:buChar char="v"/>
            </a:pPr>
            <a:endParaRPr lang="de-DE" sz="1500" dirty="0">
              <a:ea typeface="ＭＳ Ｐゴシック" pitchFamily="34" charset="-128"/>
            </a:endParaRPr>
          </a:p>
          <a:p>
            <a:pPr marL="628650" indent="-342900">
              <a:buFont typeface="Wingdings" panose="05000000000000000000" pitchFamily="2" charset="2"/>
              <a:buChar char="v"/>
            </a:pPr>
            <a:r>
              <a:rPr lang="de-DE" sz="1500" b="1" dirty="0">
                <a:ea typeface="ＭＳ Ｐゴシック" pitchFamily="34" charset="-128"/>
              </a:rPr>
              <a:t>Anders das BSG: Jeglicher Vertrags- und Normverstoß führt zum Vergütungsfortfall, soweit nicht lediglich bloße Ordnungsvorschriften betroffen sind</a:t>
            </a:r>
          </a:p>
          <a:p>
            <a:pPr marL="1371600" lvl="1" indent="-342900">
              <a:buFont typeface="Wingdings" panose="05000000000000000000" pitchFamily="2" charset="2"/>
              <a:buChar char="Ø"/>
            </a:pPr>
            <a:r>
              <a:rPr lang="de-DE" sz="1400" b="1" dirty="0">
                <a:ea typeface="ＭＳ Ｐゴシック" pitchFamily="34" charset="-128"/>
              </a:rPr>
              <a:t>Das gilt auch für Aufklärungsmängel (</a:t>
            </a:r>
            <a:r>
              <a:rPr lang="de-DE" sz="1400" b="1" dirty="0"/>
              <a:t>BSG NZS 2020, 243 und NZS 2020, 590)</a:t>
            </a:r>
            <a:endParaRPr lang="de-DE" sz="1400" b="1" dirty="0">
              <a:ea typeface="ＭＳ Ｐゴシック" pitchFamily="34" charset="-128"/>
            </a:endParaRPr>
          </a:p>
        </p:txBody>
      </p:sp>
      <p:pic>
        <p:nvPicPr>
          <p:cNvPr id="6" name="Picture 12" descr="C:\Dokumente und Einstellungen\stefanie.killinger.BLSJURA\Desktop\NEUE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13447"/>
            <a:ext cx="2986237" cy="12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630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>
              <a:ea typeface="ＭＳ Ｐゴシック" pitchFamily="34" charset="-128"/>
            </a:endParaRP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ea typeface="ＭＳ Ｐゴシック" pitchFamily="34" charset="-128"/>
            </a:endParaRPr>
          </a:p>
          <a:p>
            <a:endParaRPr lang="de-DE" dirty="0">
              <a:ea typeface="ＭＳ Ｐゴシック" pitchFamily="34" charset="-128"/>
            </a:endParaRPr>
          </a:p>
          <a:p>
            <a:endParaRPr lang="de-DE" sz="3000" dirty="0">
              <a:ea typeface="ＭＳ Ｐゴシック" pitchFamily="34" charset="-128"/>
            </a:endParaRPr>
          </a:p>
          <a:p>
            <a:pPr algn="ctr"/>
            <a:r>
              <a:rPr lang="de-DE" sz="3000" dirty="0">
                <a:ea typeface="ＭＳ Ｐゴシック" pitchFamily="34" charset="-128"/>
              </a:rPr>
              <a:t>      II. Der Patient als Honorarschuldner</a:t>
            </a:r>
          </a:p>
          <a:p>
            <a:pPr algn="ctr"/>
            <a:endParaRPr lang="de-DE" sz="3000" dirty="0">
              <a:ea typeface="ＭＳ Ｐゴシック" pitchFamily="34" charset="-128"/>
            </a:endParaRPr>
          </a:p>
        </p:txBody>
      </p:sp>
      <p:pic>
        <p:nvPicPr>
          <p:cNvPr id="6" name="Picture 12" descr="C:\Dokumente und Einstellungen\stefanie.killinger.BLSJURA\Desktop\NEUE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13447"/>
            <a:ext cx="2986237" cy="12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2767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>
              <a:ea typeface="ＭＳ Ｐゴシック" pitchFamily="34" charset="-128"/>
            </a:endParaRPr>
          </a:p>
        </p:txBody>
      </p:sp>
      <p:pic>
        <p:nvPicPr>
          <p:cNvPr id="6" name="Picture 12" descr="C:\Dokumente und Einstellungen\stefanie.killinger.BLSJURA\Desktop\NEUE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13447"/>
            <a:ext cx="2986237" cy="12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551D6A87-C9FC-4F28-B588-2C56F6878EE0}"/>
              </a:ext>
            </a:extLst>
          </p:cNvPr>
          <p:cNvSpPr txBox="1"/>
          <p:nvPr/>
        </p:nvSpPr>
        <p:spPr>
          <a:xfrm>
            <a:off x="457200" y="1489725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Honorarentstehung / Honorarentfall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58FD8794-5D45-ADDA-7DA4-6C48E4EAF3B6}"/>
              </a:ext>
            </a:extLst>
          </p:cNvPr>
          <p:cNvCxnSpPr>
            <a:cxnSpLocks/>
          </p:cNvCxnSpPr>
          <p:nvPr/>
        </p:nvCxnSpPr>
        <p:spPr>
          <a:xfrm flipH="1">
            <a:off x="2843808" y="1935282"/>
            <a:ext cx="792088" cy="602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74088F37-6FD2-C996-E4E1-8B3F3161BDCC}"/>
              </a:ext>
            </a:extLst>
          </p:cNvPr>
          <p:cNvCxnSpPr>
            <a:cxnSpLocks/>
          </p:cNvCxnSpPr>
          <p:nvPr/>
        </p:nvCxnSpPr>
        <p:spPr>
          <a:xfrm>
            <a:off x="5508106" y="1945013"/>
            <a:ext cx="1008110" cy="3572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58EAD74A-692D-48F9-BC92-04144BBE64A6}"/>
              </a:ext>
            </a:extLst>
          </p:cNvPr>
          <p:cNvSpPr txBox="1"/>
          <p:nvPr/>
        </p:nvSpPr>
        <p:spPr>
          <a:xfrm>
            <a:off x="323528" y="2614234"/>
            <a:ext cx="48965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§ 630a Abs. 1 BGB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/>
              <a:t>Behandlungsvertrag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/>
              <a:t>Keine Drittübernahme der Vergütungspflicht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/>
              <a:t>Keine Kündigung vor endgültiger Durchführung, §§ 627, 628 Abs. 1 S. 1, 2 BGB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b="1" dirty="0"/>
              <a:t>Fälligkeit, § 614 S. 1 BGB: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dirty="0"/>
              <a:t>Durchführung der Behandlung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b="1" dirty="0"/>
              <a:t>Aufklärungspflichtverletzung + hypothetisch versagte Einwilligung = Hypothetisch ausgebliebene Behandlung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25A2C67E-A429-6C2E-1DC6-5972CEF9F75E}"/>
              </a:ext>
            </a:extLst>
          </p:cNvPr>
          <p:cNvSpPr txBox="1"/>
          <p:nvPr/>
        </p:nvSpPr>
        <p:spPr>
          <a:xfrm>
            <a:off x="5324441" y="5657671"/>
            <a:ext cx="3340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b="1" dirty="0"/>
              <a:t>§ 654 BGB analog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b="1" dirty="0"/>
              <a:t>§ 1 Abs. 2 GOÄ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b="1" dirty="0"/>
              <a:t>Aufrechnung mit SE-Anspruch</a:t>
            </a:r>
          </a:p>
        </p:txBody>
      </p:sp>
    </p:spTree>
    <p:extLst>
      <p:ext uri="{BB962C8B-B14F-4D97-AF65-F5344CB8AC3E}">
        <p14:creationId xmlns:p14="http://schemas.microsoft.com/office/powerpoint/2010/main" val="412276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>
              <a:ea typeface="ＭＳ Ｐゴシック" pitchFamily="34" charset="-128"/>
            </a:endParaRPr>
          </a:p>
        </p:txBody>
      </p:sp>
      <p:pic>
        <p:nvPicPr>
          <p:cNvPr id="6" name="Picture 12" descr="C:\Dokumente und Einstellungen\stefanie.killinger.BLSJURA\Desktop\NEUE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13447"/>
            <a:ext cx="2986237" cy="12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551D6A87-C9FC-4F28-B588-2C56F6878EE0}"/>
              </a:ext>
            </a:extLst>
          </p:cNvPr>
          <p:cNvSpPr txBox="1"/>
          <p:nvPr/>
        </p:nvSpPr>
        <p:spPr>
          <a:xfrm>
            <a:off x="457200" y="1489725"/>
            <a:ext cx="806489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Der Rechtsgedanke des § 654 BGB – Die äußere Grenze (Honorarunwürdigkeit)</a:t>
            </a:r>
          </a:p>
          <a:p>
            <a:pPr algn="ctr"/>
            <a:endParaRPr lang="de-DE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de-DE" dirty="0"/>
              <a:t>Anwendungsbereich: Allgemeiner Rechtsgedanke (jüngst BGH NStZ 2019, 462)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de-DE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de-DE" dirty="0"/>
              <a:t>Schwerer objektiver Pflichtenverstoß gegen vertragliche Treuepflichten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de-DE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de-DE" dirty="0"/>
              <a:t>Subjektiv: Vorsatz oder gröbste Fahrlässigkeit, die dem Vorsatzvorwurf weithin gleichsteht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de-DE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de-DE" dirty="0"/>
              <a:t>Hinreichender Bezug der Treuepflichtverletzung zum Vergütungsanspruch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de-DE" dirty="0"/>
              <a:t>Schillerndes Merkmal, kaum fassbar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de-DE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de-DE" dirty="0"/>
              <a:t>Einschränkung nach Lit.: Wenn SE-Anspruch des Vertragspartners besteht, soll es an einer analogiefähigen Gesetzeslücke fehlen (so etwa MüKo/</a:t>
            </a:r>
            <a:r>
              <a:rPr lang="de-DE" i="1" dirty="0"/>
              <a:t>Roth</a:t>
            </a:r>
            <a:r>
              <a:rPr lang="de-DE" dirty="0"/>
              <a:t>, 8. Aufl. 2020, § 654 BGB Rn. 3)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de-DE" dirty="0"/>
              <a:t>Erscheint weder dogmatisch noch inhaltlich zwingend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de-DE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de-DE" dirty="0"/>
              <a:t>Bei Aufklärungsmängeln kommt dieser Ansatz regelmäßig nicht in Betracht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de-DE" dirty="0"/>
              <a:t>Allenfalls bei arglistigem Verschweigen oder zielgerichteter </a:t>
            </a:r>
            <a:r>
              <a:rPr lang="de-DE" dirty="0" err="1"/>
              <a:t>Fehlinfo</a:t>
            </a:r>
            <a:r>
              <a:rPr lang="de-DE" dirty="0"/>
              <a:t> denkbar</a:t>
            </a:r>
          </a:p>
        </p:txBody>
      </p:sp>
    </p:spTree>
    <p:extLst>
      <p:ext uri="{BB962C8B-B14F-4D97-AF65-F5344CB8AC3E}">
        <p14:creationId xmlns:p14="http://schemas.microsoft.com/office/powerpoint/2010/main" val="148041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>
              <a:ea typeface="ＭＳ Ｐゴシック" pitchFamily="34" charset="-128"/>
            </a:endParaRPr>
          </a:p>
        </p:txBody>
      </p:sp>
      <p:pic>
        <p:nvPicPr>
          <p:cNvPr id="6" name="Picture 12" descr="C:\Dokumente und Einstellungen\stefanie.killinger.BLSJURA\Desktop\NEUE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13447"/>
            <a:ext cx="2986237" cy="12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551D6A87-C9FC-4F28-B588-2C56F6878EE0}"/>
              </a:ext>
            </a:extLst>
          </p:cNvPr>
          <p:cNvSpPr txBox="1"/>
          <p:nvPr/>
        </p:nvSpPr>
        <p:spPr>
          <a:xfrm>
            <a:off x="457200" y="1489725"/>
            <a:ext cx="806489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§ 1 GOÄ</a:t>
            </a:r>
          </a:p>
          <a:p>
            <a:r>
              <a:rPr lang="de-DE" dirty="0"/>
              <a:t>(1) Die Vergütungen für die beruflichen Leistungen der Ärzte bestimmen sich nach dieser Verordnung, soweit nicht durch Bundesgesetz etwas anderes bestimmt ist.</a:t>
            </a:r>
          </a:p>
          <a:p>
            <a:r>
              <a:rPr lang="de-DE" dirty="0"/>
              <a:t>(2) </a:t>
            </a:r>
            <a:r>
              <a:rPr lang="de-DE" b="1" dirty="0"/>
              <a:t>Vergütungen darf der Arzt nur für Leistungen berechnen, die </a:t>
            </a:r>
            <a:r>
              <a:rPr lang="de-DE" b="1" u="sng" dirty="0"/>
              <a:t>nach den Regeln der ärztlichen Kunst für eine medizinisch notwendige ärztliche Versorgung erforderlich </a:t>
            </a:r>
            <a:r>
              <a:rPr lang="de-DE" b="1" dirty="0"/>
              <a:t>sind. </a:t>
            </a:r>
            <a:r>
              <a:rPr lang="de-DE" dirty="0"/>
              <a:t>Leistungen, die über das Maß einer medizinisch notwendigen ärztlichen Versorgung hinausgehen, darf er nur berechnen, wenn sie auf Verlangen des Zahlungspflichtigen erbracht worden sind.</a:t>
            </a:r>
          </a:p>
          <a:p>
            <a:endParaRPr lang="de-DE" dirty="0"/>
          </a:p>
          <a:p>
            <a:r>
              <a:rPr lang="de-DE" sz="1600" dirty="0"/>
              <a:t>Inbegriffen: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 dirty="0"/>
              <a:t>Standardleistungen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 dirty="0"/>
              <a:t>Heilversuche, soweit noch rechtfertigungsfähig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 dirty="0"/>
              <a:t>Außenseitermethoden sind umstritten</a:t>
            </a:r>
          </a:p>
          <a:p>
            <a:endParaRPr lang="de-DE" sz="1600" dirty="0"/>
          </a:p>
          <a:p>
            <a:r>
              <a:rPr lang="de-DE" sz="1600" dirty="0"/>
              <a:t>Ausgeschlossen: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 dirty="0"/>
              <a:t>Fehlende Fachlichkeit des Arztes (Grenze höchst streitig)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 dirty="0"/>
              <a:t>Fehlende Indikation (insbesondere völlig unnötige Leistungen wie Doppelaktionen)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sz="16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sz="1600" b="1" dirty="0"/>
              <a:t>Aufklärung und Mängel der Einwilligung sind nicht erfasst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sz="1600" b="1" dirty="0"/>
              <a:t>Ist eine ungewollte und damit rechtswidrige ärztliche Leistung </a:t>
            </a:r>
            <a:r>
              <a:rPr lang="de-DE" sz="1600" b="1" u="sng" dirty="0"/>
              <a:t>notwendig</a:t>
            </a:r>
            <a:r>
              <a:rPr lang="de-DE" sz="1600" b="1" dirty="0"/>
              <a:t>?</a:t>
            </a:r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067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>
              <a:ea typeface="ＭＳ Ｐゴシック" pitchFamily="34" charset="-128"/>
            </a:endParaRPr>
          </a:p>
        </p:txBody>
      </p:sp>
      <p:pic>
        <p:nvPicPr>
          <p:cNvPr id="6" name="Picture 12" descr="C:\Dokumente und Einstellungen\stefanie.killinger.BLSJURA\Desktop\NEUE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13447"/>
            <a:ext cx="2986237" cy="12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551D6A87-C9FC-4F28-B588-2C56F6878EE0}"/>
              </a:ext>
            </a:extLst>
          </p:cNvPr>
          <p:cNvSpPr txBox="1"/>
          <p:nvPr/>
        </p:nvSpPr>
        <p:spPr>
          <a:xfrm>
            <a:off x="1403648" y="1262828"/>
            <a:ext cx="71184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Schadensersatz nach § 280 Abs. 1 BGB</a:t>
            </a:r>
          </a:p>
          <a:p>
            <a:pPr algn="ctr"/>
            <a:endParaRPr lang="de-DE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de-DE" dirty="0"/>
              <a:t>Schuldverhältnis: Behandlungsvertrag nach § 630a BGB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de-DE" b="1" u="sng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de-DE" b="1" u="sng" dirty="0"/>
              <a:t>Pflichtverletzung: Verstoß gegen § 630e Abs. 1, 2 BGB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de-DE" b="1" u="sng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de-DE" b="1" u="sng" dirty="0"/>
              <a:t>Rechtsgutsverletzung als Zusatzkriterium?!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de-DE" b="1" u="sng" dirty="0"/>
              <a:t>Strukturgleichheit von Vertrag und Delikt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de-DE" b="1" u="sng" dirty="0"/>
              <a:t>Spezifischer Schutz von Körper und Gesundheit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de-DE" b="1" u="sng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de-DE" b="1" u="sng" dirty="0"/>
              <a:t>Haftungsbegründende Kausalität?!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de-DE" b="1" u="sng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de-DE" b="1" u="sng" dirty="0"/>
              <a:t>Rechtswidrigkeit?!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de-DE" b="1" u="sng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de-DE" b="1" u="sng" dirty="0"/>
              <a:t>Rechtswidrigkeitszusammenhang?!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de-DE" b="1" u="sng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de-DE" dirty="0" err="1"/>
              <a:t>Vertretenmüssen</a:t>
            </a:r>
            <a:endParaRPr lang="de-DE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de-DE" b="1" u="sng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de-DE" b="1" u="sng" dirty="0"/>
              <a:t>Schaden und haftungsausfüllende Kausalität</a:t>
            </a:r>
          </a:p>
        </p:txBody>
      </p:sp>
      <p:sp>
        <p:nvSpPr>
          <p:cNvPr id="2" name="Pfeil: nach unten 1">
            <a:extLst>
              <a:ext uri="{FF2B5EF4-FFF2-40B4-BE49-F238E27FC236}">
                <a16:creationId xmlns:a16="http://schemas.microsoft.com/office/drawing/2014/main" id="{78D88AD2-93C6-993A-6D60-AC9312B7702C}"/>
              </a:ext>
            </a:extLst>
          </p:cNvPr>
          <p:cNvSpPr/>
          <p:nvPr/>
        </p:nvSpPr>
        <p:spPr>
          <a:xfrm>
            <a:off x="683568" y="1417638"/>
            <a:ext cx="432048" cy="5251722"/>
          </a:xfrm>
          <a:prstGeom prst="downArrow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634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>
              <a:ea typeface="ＭＳ Ｐゴシック" pitchFamily="34" charset="-128"/>
            </a:endParaRPr>
          </a:p>
        </p:txBody>
      </p:sp>
      <p:pic>
        <p:nvPicPr>
          <p:cNvPr id="6" name="Picture 12" descr="C:\Dokumente und Einstellungen\stefanie.killinger.BLSJURA\Desktop\NEUE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13447"/>
            <a:ext cx="2986237" cy="12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551D6A87-C9FC-4F28-B588-2C56F6878EE0}"/>
              </a:ext>
            </a:extLst>
          </p:cNvPr>
          <p:cNvSpPr txBox="1"/>
          <p:nvPr/>
        </p:nvSpPr>
        <p:spPr>
          <a:xfrm>
            <a:off x="482623" y="1369525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Prüfung ohne den Ansatz der „Strukturgleichheit“ und ohne zusätzliche Schutzzweckerwägungen</a:t>
            </a:r>
          </a:p>
        </p:txBody>
      </p:sp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DCD8EA61-43F7-28A2-AD96-18159E2858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118286"/>
              </p:ext>
            </p:extLst>
          </p:nvPr>
        </p:nvGraphicFramePr>
        <p:xfrm>
          <a:off x="621904" y="1847501"/>
          <a:ext cx="7694512" cy="4926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4591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>
              <a:ea typeface="ＭＳ Ｐゴシック" pitchFamily="34" charset="-128"/>
            </a:endParaRPr>
          </a:p>
        </p:txBody>
      </p:sp>
      <p:pic>
        <p:nvPicPr>
          <p:cNvPr id="6" name="Picture 12" descr="C:\Dokumente und Einstellungen\stefanie.killinger.BLSJURA\Desktop\NEUE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13447"/>
            <a:ext cx="2986237" cy="12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551D6A87-C9FC-4F28-B588-2C56F6878EE0}"/>
              </a:ext>
            </a:extLst>
          </p:cNvPr>
          <p:cNvSpPr txBox="1"/>
          <p:nvPr/>
        </p:nvSpPr>
        <p:spPr>
          <a:xfrm>
            <a:off x="436712" y="1309404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Prüfung unter Beachtung der „Strukturgleichheit“ (BGH NJW 2008, 2344</a:t>
            </a:r>
            <a:r>
              <a:rPr lang="de-DE" dirty="0"/>
              <a:t>)</a:t>
            </a:r>
            <a:endParaRPr lang="de-DE" b="1" dirty="0"/>
          </a:p>
          <a:p>
            <a:pPr algn="ctr"/>
            <a:r>
              <a:rPr lang="de-DE" b="1" dirty="0"/>
              <a:t>Ohne Schutznormerwägungen</a:t>
            </a:r>
          </a:p>
        </p:txBody>
      </p:sp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DCD8EA61-43F7-28A2-AD96-18159E2858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4575040"/>
              </p:ext>
            </p:extLst>
          </p:nvPr>
        </p:nvGraphicFramePr>
        <p:xfrm>
          <a:off x="621904" y="1847501"/>
          <a:ext cx="7694512" cy="4926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53655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>
              <a:ea typeface="ＭＳ Ｐゴシック" pitchFamily="34" charset="-128"/>
            </a:endParaRPr>
          </a:p>
        </p:txBody>
      </p:sp>
      <p:pic>
        <p:nvPicPr>
          <p:cNvPr id="6" name="Picture 12" descr="C:\Dokumente und Einstellungen\stefanie.killinger.BLSJURA\Desktop\NEUE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13447"/>
            <a:ext cx="2986237" cy="12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E4F38E1A-9091-AA54-1134-ACC76F5DD7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284423"/>
              </p:ext>
            </p:extLst>
          </p:nvPr>
        </p:nvGraphicFramePr>
        <p:xfrm>
          <a:off x="1115616" y="1417638"/>
          <a:ext cx="6912768" cy="44527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CB265ED1-3F1B-4FBF-50A8-A6A38CCE8C90}"/>
              </a:ext>
            </a:extLst>
          </p:cNvPr>
          <p:cNvSpPr txBox="1"/>
          <p:nvPr/>
        </p:nvSpPr>
        <p:spPr>
          <a:xfrm>
            <a:off x="457200" y="1107023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Haftungsbegrenzung durch Schutzzweckbeschränkung?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8518C98-9667-6D0E-75A8-1435B6795FA3}"/>
              </a:ext>
            </a:extLst>
          </p:cNvPr>
          <p:cNvSpPr txBox="1"/>
          <p:nvPr/>
        </p:nvSpPr>
        <p:spPr>
          <a:xfrm>
            <a:off x="539552" y="5870339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de-DE" sz="1500" b="1" dirty="0"/>
              <a:t>Keine relevante Aussage in § 630c Abs. 3 BGB, da sehr spezifisches Feld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de-DE" sz="1500" b="1" dirty="0"/>
              <a:t>Ungewollte Haftungsausdehnung bei Aufklärungsfehlern?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de-DE" sz="1500" b="1" dirty="0"/>
              <a:t>Vermeintliches Dogma: Kein Honorarverlust im Dienstvertragsrecht wegen Schlechtleistung, solange nicht völlige Unbrauchbarkeit eintritt (so OLG Köln NJW-RR 1999, 674)</a:t>
            </a:r>
          </a:p>
        </p:txBody>
      </p:sp>
    </p:spTree>
    <p:extLst>
      <p:ext uri="{BB962C8B-B14F-4D97-AF65-F5344CB8AC3E}">
        <p14:creationId xmlns:p14="http://schemas.microsoft.com/office/powerpoint/2010/main" val="107827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de-DE" dirty="0">
              <a:ea typeface="ＭＳ Ｐゴシック" pitchFamily="34" charset="-128"/>
            </a:endParaRP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200" dirty="0">
                <a:ea typeface="ＭＳ Ｐゴシック" pitchFamily="34" charset="-128"/>
              </a:rPr>
              <a:t>Gliederung:</a:t>
            </a:r>
          </a:p>
          <a:p>
            <a:pPr marL="0" indent="0">
              <a:buNone/>
            </a:pPr>
            <a:endParaRPr lang="de-DE" sz="2200" dirty="0"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de-DE" sz="2200" dirty="0">
                <a:ea typeface="ＭＳ Ｐゴシック" pitchFamily="34" charset="-128"/>
              </a:rPr>
              <a:t>	</a:t>
            </a:r>
          </a:p>
          <a:p>
            <a:pPr marL="0" indent="0">
              <a:buNone/>
            </a:pPr>
            <a:r>
              <a:rPr lang="de-DE" sz="2200" dirty="0">
                <a:ea typeface="ＭＳ Ｐゴシック" pitchFamily="34" charset="-128"/>
              </a:rPr>
              <a:t>	I. Einführung</a:t>
            </a:r>
          </a:p>
          <a:p>
            <a:pPr marL="0" indent="0">
              <a:buNone/>
            </a:pPr>
            <a:endParaRPr lang="de-DE" sz="2200" dirty="0"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de-DE" sz="2200" dirty="0">
                <a:ea typeface="ＭＳ Ｐゴシック" pitchFamily="34" charset="-128"/>
              </a:rPr>
              <a:t>	II. Der Patient als Honorarschuldner</a:t>
            </a:r>
          </a:p>
          <a:p>
            <a:pPr marL="0" indent="0">
              <a:buNone/>
            </a:pPr>
            <a:r>
              <a:rPr lang="de-DE" sz="2200" dirty="0">
                <a:ea typeface="ＭＳ Ｐゴシック" pitchFamily="34" charset="-128"/>
              </a:rPr>
              <a:t>	</a:t>
            </a:r>
          </a:p>
          <a:p>
            <a:pPr marL="0" indent="0">
              <a:buNone/>
            </a:pPr>
            <a:r>
              <a:rPr lang="de-DE" sz="2200" dirty="0">
                <a:ea typeface="ＭＳ Ｐゴシック" pitchFamily="34" charset="-128"/>
              </a:rPr>
              <a:t>	III. Honoraransprüche im GKV-System</a:t>
            </a:r>
          </a:p>
          <a:p>
            <a:pPr marL="0" indent="0">
              <a:buNone/>
            </a:pPr>
            <a:endParaRPr lang="de-DE" sz="2200" dirty="0"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de-DE" sz="2200" dirty="0">
                <a:ea typeface="ＭＳ Ｐゴシック" pitchFamily="34" charset="-128"/>
              </a:rPr>
              <a:t>	IV. Abschließende Thesen</a:t>
            </a:r>
          </a:p>
          <a:p>
            <a:pPr marL="0" indent="0">
              <a:buNone/>
            </a:pPr>
            <a:r>
              <a:rPr lang="de-DE" sz="2200" dirty="0">
                <a:ea typeface="ＭＳ Ｐゴシック" pitchFamily="34" charset="-128"/>
              </a:rPr>
              <a:t>	</a:t>
            </a:r>
          </a:p>
        </p:txBody>
      </p:sp>
      <p:pic>
        <p:nvPicPr>
          <p:cNvPr id="5" name="Picture 12" descr="C:\Dokumente und Einstellungen\stefanie.killinger.BLSJURA\Desktop\NEUE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763" y="0"/>
            <a:ext cx="2986237" cy="12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158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>
              <a:ea typeface="ＭＳ Ｐゴシック" pitchFamily="34" charset="-128"/>
            </a:endParaRPr>
          </a:p>
        </p:txBody>
      </p:sp>
      <p:pic>
        <p:nvPicPr>
          <p:cNvPr id="6" name="Picture 12" descr="C:\Dokumente und Einstellungen\stefanie.killinger.BLSJURA\Desktop\NEUE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13447"/>
            <a:ext cx="2986237" cy="12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551D6A87-C9FC-4F28-B588-2C56F6878EE0}"/>
              </a:ext>
            </a:extLst>
          </p:cNvPr>
          <p:cNvSpPr txBox="1"/>
          <p:nvPr/>
        </p:nvSpPr>
        <p:spPr>
          <a:xfrm>
            <a:off x="457200" y="1052736"/>
            <a:ext cx="8064896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Abhilfe und denkbare Balance</a:t>
            </a:r>
          </a:p>
          <a:p>
            <a:pPr algn="just"/>
            <a:endParaRPr lang="de-DE" dirty="0"/>
          </a:p>
          <a:p>
            <a:pPr algn="just"/>
            <a:endParaRPr lang="de-DE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de-DE" dirty="0"/>
              <a:t>Generelle Zulassung der Schadensersatzhaftung auch bzgl. des Honoraranspruchs (so wohl - ohne dies dogmatisch auszuarbeiten - OLG Hamm, Urt. v. 12.08.2014, I-26 U 35/13)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de-DE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de-DE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de-DE" dirty="0"/>
              <a:t>Sanfte Korrektur im Rahmen von Beweislast und Beweismaß denkbar?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de-DE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de-DE" dirty="0"/>
              <a:t>Keine </a:t>
            </a:r>
            <a:r>
              <a:rPr lang="de-DE" dirty="0">
                <a:cs typeface="Times New Roman" panose="02020603050405020304" pitchFamily="18" charset="0"/>
              </a:rPr>
              <a:t>Vermutung aufklärungsrichtigen Verhaltens (so letztlich </a:t>
            </a:r>
            <a:r>
              <a:rPr lang="de-DE" b="0" i="0" u="none" strike="noStrike" baseline="0" dirty="0">
                <a:cs typeface="Times New Roman" panose="02020603050405020304" pitchFamily="18" charset="0"/>
              </a:rPr>
              <a:t>KG, Urt. v. 7.3.1996 - 20 U 715/94, </a:t>
            </a:r>
            <a:r>
              <a:rPr lang="de-DE" b="0" i="0" u="none" strike="noStrike" baseline="0" dirty="0" err="1">
                <a:cs typeface="Times New Roman" panose="02020603050405020304" pitchFamily="18" charset="0"/>
              </a:rPr>
              <a:t>KGReport</a:t>
            </a:r>
            <a:r>
              <a:rPr lang="de-DE" b="0" i="0" u="none" strike="noStrike" baseline="0" dirty="0">
                <a:cs typeface="Times New Roman" panose="02020603050405020304" pitchFamily="18" charset="0"/>
              </a:rPr>
              <a:t> 1996, 195)</a:t>
            </a:r>
            <a:endParaRPr lang="de-DE" dirty="0"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de-DE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de-DE" dirty="0"/>
              <a:t>Belassen der Grundsatzabstufung in § 630h Abs. 2 S. 2 BGB mit zugehöriger Judikatur (so auch OLG München NJW-RR 1994, 20)</a:t>
            </a:r>
          </a:p>
          <a:p>
            <a:pPr marL="1200150" lvl="2" indent="-285750" algn="just">
              <a:buFont typeface="Wingdings" panose="05000000000000000000" pitchFamily="2" charset="2"/>
              <a:buChar char="Ø"/>
            </a:pPr>
            <a:r>
              <a:rPr lang="de-DE" sz="1600" dirty="0"/>
              <a:t>Diskutable Abweichung: Vollständige Darlegungs- und Beweislast beim Patienten, dass er sich aus ökonomischen Motiven gegen die Behandlung entschieden hätte (so </a:t>
            </a:r>
            <a:r>
              <a:rPr lang="de-DE" sz="1600" dirty="0">
                <a:cs typeface="Times New Roman" panose="02020603050405020304" pitchFamily="18" charset="0"/>
              </a:rPr>
              <a:t>KG, Urt. v. 7.3.1996 - 20 U 715/94, </a:t>
            </a:r>
            <a:r>
              <a:rPr lang="de-DE" sz="1600" dirty="0" err="1">
                <a:cs typeface="Times New Roman" panose="02020603050405020304" pitchFamily="18" charset="0"/>
              </a:rPr>
              <a:t>KGReport</a:t>
            </a:r>
            <a:r>
              <a:rPr lang="de-DE" sz="1600" dirty="0">
                <a:cs typeface="Times New Roman" panose="02020603050405020304" pitchFamily="18" charset="0"/>
              </a:rPr>
              <a:t> 1996, 195)</a:t>
            </a:r>
            <a:endParaRPr lang="de-DE" sz="16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de-DE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de-DE" dirty="0"/>
              <a:t>Verstärkte Beachtung etwaig </a:t>
            </a:r>
            <a:r>
              <a:rPr lang="de-DE" dirty="0" err="1"/>
              <a:t>aufzeigensfähiger</a:t>
            </a:r>
            <a:r>
              <a:rPr lang="de-DE" dirty="0"/>
              <a:t> Indizien im Rahmen der Beweisführung der Behandlungsseite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de-DE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de-DE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de-DE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925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>
              <a:ea typeface="ＭＳ Ｐゴシック" pitchFamily="34" charset="-128"/>
            </a:endParaRPr>
          </a:p>
        </p:txBody>
      </p:sp>
      <p:pic>
        <p:nvPicPr>
          <p:cNvPr id="6" name="Picture 12" descr="C:\Dokumente und Einstellungen\stefanie.killinger.BLSJURA\Desktop\NEUE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13447"/>
            <a:ext cx="2986237" cy="12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551D6A87-C9FC-4F28-B588-2C56F6878EE0}"/>
              </a:ext>
            </a:extLst>
          </p:cNvPr>
          <p:cNvSpPr txBox="1"/>
          <p:nvPr/>
        </p:nvSpPr>
        <p:spPr>
          <a:xfrm>
            <a:off x="457200" y="1262828"/>
            <a:ext cx="806489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Abhilfe und denkbare Balance</a:t>
            </a:r>
          </a:p>
          <a:p>
            <a:pPr lvl="1" algn="just"/>
            <a:endParaRPr lang="de-DE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de-DE" dirty="0"/>
              <a:t>Schadensrechtliche </a:t>
            </a:r>
            <a:r>
              <a:rPr lang="de-DE" b="1" dirty="0"/>
              <a:t>Vorteilsanrechnung als Lösung </a:t>
            </a:r>
            <a:r>
              <a:rPr lang="de-DE" dirty="0"/>
              <a:t>(so auch OLG Nürnberg NJOZ 2009, 4308, s.a. </a:t>
            </a:r>
            <a:r>
              <a:rPr lang="de-DE" i="1" dirty="0"/>
              <a:t>Schütz/Dopheide </a:t>
            </a:r>
            <a:r>
              <a:rPr lang="de-DE" dirty="0"/>
              <a:t>VersR 2006, 1440)</a:t>
            </a:r>
            <a:endParaRPr lang="de-DE" b="1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de-DE" b="1" dirty="0"/>
              <a:t>Tatsächlich eintretende Vermögensmehrung </a:t>
            </a:r>
            <a:r>
              <a:rPr lang="de-DE" dirty="0"/>
              <a:t>(</a:t>
            </a:r>
            <a:r>
              <a:rPr lang="en-US" dirty="0"/>
              <a:t>BGH NJW 1979, 2033, 2034) </a:t>
            </a:r>
            <a:r>
              <a:rPr lang="en-US" dirty="0" err="1"/>
              <a:t>oder</a:t>
            </a:r>
            <a:r>
              <a:rPr lang="en-US" dirty="0"/>
              <a:t> Schutz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Vermögensminderung</a:t>
            </a:r>
            <a:r>
              <a:rPr lang="en-US" dirty="0"/>
              <a:t> (</a:t>
            </a:r>
            <a:r>
              <a:rPr lang="en-US" dirty="0" err="1"/>
              <a:t>etwa</a:t>
            </a:r>
            <a:r>
              <a:rPr lang="en-US" dirty="0"/>
              <a:t> </a:t>
            </a:r>
            <a:r>
              <a:rPr lang="en-US" dirty="0" err="1"/>
              <a:t>Folgekosten</a:t>
            </a:r>
            <a:r>
              <a:rPr lang="en-US" dirty="0"/>
              <a:t> </a:t>
            </a:r>
            <a:r>
              <a:rPr lang="en-US" dirty="0" err="1"/>
              <a:t>andernfalls</a:t>
            </a:r>
            <a:r>
              <a:rPr lang="en-US" dirty="0"/>
              <a:t> </a:t>
            </a:r>
            <a:r>
              <a:rPr lang="en-US" dirty="0" err="1"/>
              <a:t>drohender</a:t>
            </a:r>
            <a:r>
              <a:rPr lang="en-US" dirty="0"/>
              <a:t> </a:t>
            </a:r>
            <a:r>
              <a:rPr lang="en-US" dirty="0" err="1"/>
              <a:t>Behandlungen</a:t>
            </a:r>
            <a:r>
              <a:rPr lang="en-US" dirty="0"/>
              <a:t>)</a:t>
            </a:r>
          </a:p>
          <a:p>
            <a:pPr marL="1200150" lvl="2" indent="-285750" algn="just">
              <a:buFont typeface="Wingdings" panose="05000000000000000000" pitchFamily="2" charset="2"/>
              <a:buChar char="Ø"/>
            </a:pPr>
            <a:r>
              <a:rPr lang="en-US" dirty="0" err="1"/>
              <a:t>Etwaige</a:t>
            </a:r>
            <a:r>
              <a:rPr lang="en-US" dirty="0"/>
              <a:t> </a:t>
            </a:r>
            <a:r>
              <a:rPr lang="en-US" dirty="0" err="1"/>
              <a:t>Nichtnutzung</a:t>
            </a:r>
            <a:r>
              <a:rPr lang="en-US" dirty="0"/>
              <a:t> von </a:t>
            </a:r>
            <a:r>
              <a:rPr lang="en-US" dirty="0" err="1"/>
              <a:t>Behandlungsvorteilen</a:t>
            </a:r>
            <a:r>
              <a:rPr lang="en-US" dirty="0"/>
              <a:t> </a:t>
            </a:r>
            <a:r>
              <a:rPr lang="en-US" dirty="0" err="1"/>
              <a:t>können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Rahmen</a:t>
            </a:r>
            <a:r>
              <a:rPr lang="en-US" dirty="0"/>
              <a:t> von § 254 Abs. 2 S. 1 BGB </a:t>
            </a:r>
            <a:r>
              <a:rPr lang="en-US" dirty="0" err="1"/>
              <a:t>Relevanz</a:t>
            </a:r>
            <a:r>
              <a:rPr lang="en-US" dirty="0"/>
              <a:t> Erlangen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US" dirty="0" err="1"/>
              <a:t>Im</a:t>
            </a:r>
            <a:r>
              <a:rPr lang="en-US" dirty="0"/>
              <a:t> Fall der </a:t>
            </a:r>
            <a:r>
              <a:rPr lang="en-US" dirty="0" err="1"/>
              <a:t>Privatversicherung</a:t>
            </a:r>
            <a:r>
              <a:rPr lang="en-US" dirty="0"/>
              <a:t> </a:t>
            </a:r>
            <a:r>
              <a:rPr lang="en-US" dirty="0" err="1"/>
              <a:t>handelt</a:t>
            </a:r>
            <a:r>
              <a:rPr lang="en-US" dirty="0"/>
              <a:t> es </a:t>
            </a:r>
            <a:r>
              <a:rPr lang="en-US" dirty="0" err="1"/>
              <a:t>sich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Blick</a:t>
            </a:r>
            <a:r>
              <a:rPr lang="en-US" dirty="0"/>
              <a:t> auf § 86 Abs. 1 S. 1 VVG </a:t>
            </a:r>
            <a:r>
              <a:rPr lang="en-US" dirty="0" err="1"/>
              <a:t>nicht</a:t>
            </a:r>
            <a:r>
              <a:rPr lang="en-US" dirty="0"/>
              <a:t> um </a:t>
            </a:r>
            <a:r>
              <a:rPr lang="en-US" dirty="0" err="1"/>
              <a:t>einen</a:t>
            </a:r>
            <a:r>
              <a:rPr lang="en-US" dirty="0"/>
              <a:t> Fall </a:t>
            </a:r>
            <a:r>
              <a:rPr lang="en-US" dirty="0" err="1"/>
              <a:t>eines</a:t>
            </a:r>
            <a:r>
              <a:rPr lang="en-US" dirty="0"/>
              <a:t> </a:t>
            </a:r>
            <a:r>
              <a:rPr lang="en-US" dirty="0" err="1"/>
              <a:t>Vorteils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Gunsten</a:t>
            </a:r>
            <a:r>
              <a:rPr lang="en-US" dirty="0"/>
              <a:t> </a:t>
            </a:r>
            <a:r>
              <a:rPr lang="en-US" dirty="0" err="1"/>
              <a:t>Dritter</a:t>
            </a:r>
            <a:r>
              <a:rPr lang="en-US" dirty="0"/>
              <a:t> (</a:t>
            </a:r>
            <a:r>
              <a:rPr lang="de-DE" dirty="0"/>
              <a:t>BGH NJW-RR 2017, 566 Rn. 12</a:t>
            </a:r>
            <a:r>
              <a:rPr lang="en-US" dirty="0"/>
              <a:t>)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de-DE" dirty="0"/>
              <a:t>„Vor- und Nachteile müssen bei wertender Betrachtung zu einer </a:t>
            </a:r>
            <a:r>
              <a:rPr lang="de-DE" b="1" dirty="0"/>
              <a:t>Rechnungseinheit</a:t>
            </a:r>
            <a:r>
              <a:rPr lang="de-DE" dirty="0"/>
              <a:t> verbunden sein“ (BGHZ 91, 206, 209, 210)</a:t>
            </a:r>
          </a:p>
          <a:p>
            <a:pPr marL="1200150" lvl="2" indent="-285750" algn="just">
              <a:buFont typeface="Wingdings" panose="05000000000000000000" pitchFamily="2" charset="2"/>
              <a:buChar char="Ø"/>
            </a:pPr>
            <a:r>
              <a:rPr lang="de-DE" dirty="0"/>
              <a:t>Anrechnung muss mit dem Zweck des Ersatzanspruchs übereinstimmen,</a:t>
            </a:r>
          </a:p>
          <a:p>
            <a:pPr marL="1200150" lvl="2" indent="-285750" algn="just">
              <a:buFont typeface="Wingdings" panose="05000000000000000000" pitchFamily="2" charset="2"/>
              <a:buChar char="Ø"/>
            </a:pPr>
            <a:r>
              <a:rPr lang="de-DE" dirty="0"/>
              <a:t>adäquat kausal verursacht sein,</a:t>
            </a:r>
          </a:p>
          <a:p>
            <a:pPr marL="1200150" lvl="2" indent="-285750" algn="just">
              <a:buFont typeface="Wingdings" panose="05000000000000000000" pitchFamily="2" charset="2"/>
              <a:buChar char="Ø"/>
            </a:pPr>
            <a:r>
              <a:rPr lang="de-DE" dirty="0"/>
              <a:t>den Geschädigten nicht unzumutbar belasten und</a:t>
            </a:r>
          </a:p>
          <a:p>
            <a:pPr marL="1200150" lvl="2" indent="-285750" algn="just">
              <a:buFont typeface="Wingdings" panose="05000000000000000000" pitchFamily="2" charset="2"/>
              <a:buChar char="Ø"/>
            </a:pPr>
            <a:r>
              <a:rPr lang="de-DE" dirty="0"/>
              <a:t>der Schädiger darf nicht unangemessen entlastet werden.</a:t>
            </a:r>
            <a:endParaRPr lang="en-US" dirty="0"/>
          </a:p>
          <a:p>
            <a:pPr algn="just"/>
            <a:endParaRPr lang="de-DE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de-DE" dirty="0"/>
              <a:t>Beachtung des </a:t>
            </a:r>
            <a:r>
              <a:rPr lang="de-DE" b="1" dirty="0"/>
              <a:t>schadensrechtlichen Bereicherungsverbots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de-DE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401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>
              <a:ea typeface="ＭＳ Ｐゴシック" pitchFamily="34" charset="-128"/>
            </a:endParaRPr>
          </a:p>
        </p:txBody>
      </p:sp>
      <p:pic>
        <p:nvPicPr>
          <p:cNvPr id="6" name="Picture 12" descr="C:\Dokumente und Einstellungen\stefanie.killinger.BLSJURA\Desktop\NEUE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13447"/>
            <a:ext cx="2986237" cy="12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551D6A87-C9FC-4F28-B588-2C56F6878EE0}"/>
              </a:ext>
            </a:extLst>
          </p:cNvPr>
          <p:cNvSpPr txBox="1"/>
          <p:nvPr/>
        </p:nvSpPr>
        <p:spPr>
          <a:xfrm>
            <a:off x="457200" y="1262828"/>
            <a:ext cx="806489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Probleme der Lösungsvariante</a:t>
            </a:r>
          </a:p>
          <a:p>
            <a:pPr algn="ctr"/>
            <a:endParaRPr lang="de-DE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de-DE" dirty="0"/>
              <a:t>Entscheidet der Wert der </a:t>
            </a:r>
            <a:r>
              <a:rPr lang="de-DE" b="1" dirty="0"/>
              <a:t>stattgehabten Dienstleistung </a:t>
            </a:r>
            <a:r>
              <a:rPr lang="de-DE" dirty="0"/>
              <a:t>oder Wert des </a:t>
            </a:r>
            <a:r>
              <a:rPr lang="de-DE" b="1" dirty="0"/>
              <a:t>Behandlungserfolgs</a:t>
            </a:r>
            <a:r>
              <a:rPr lang="de-DE" dirty="0"/>
              <a:t>?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de-DE" dirty="0"/>
              <a:t>Dienstleistungen haben </a:t>
            </a:r>
            <a:r>
              <a:rPr lang="de-DE" b="1" dirty="0"/>
              <a:t>allein ob ihrer Durchführung einen Marktwert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de-DE" dirty="0"/>
              <a:t>Die GOÄ sortiert rechtswidrige Dienstleistungen nicht generell aus dem Bereich der werthaltigen Tätigkeiten aus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de-DE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de-DE" dirty="0"/>
              <a:t>Einwand </a:t>
            </a:r>
            <a:r>
              <a:rPr lang="de-DE" b="1" dirty="0"/>
              <a:t>aufgedrängter Bereicherung </a:t>
            </a:r>
            <a:r>
              <a:rPr lang="de-DE" dirty="0"/>
              <a:t>(subjektiver Schadenseinschlag) möglich?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de-DE" dirty="0"/>
              <a:t>Ansätze der §§ 814, 818 Abs. 2, 3 BGB sowie Idee des § 1004 Abs. 1 BGB analog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de-DE" dirty="0"/>
              <a:t>Pendant im Schadensrecht: </a:t>
            </a:r>
            <a:r>
              <a:rPr lang="de-DE" b="1" dirty="0"/>
              <a:t>Zumutbarkeit der Vorteilsanrechnung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de-DE" dirty="0"/>
              <a:t>Konsequenz: </a:t>
            </a:r>
            <a:r>
              <a:rPr lang="de-DE" b="1" dirty="0"/>
              <a:t>Erfolgsbezogenheit!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de-DE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de-DE" b="1" dirty="0"/>
              <a:t>Kombination denkbar (persönlicher Vorschlag)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de-DE" dirty="0"/>
              <a:t>Zumutbarkeit bei indizierter Leistungsdurchführung, die nicht völlig unbrauchbar ist (geringfügige Erfolgsabhängigkeit)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de-DE" dirty="0"/>
              <a:t>Keine Zumutbarkeit bei fehlender Indikation oder völliger Unbrauchbarkeit 	(entspricht der Idee des § 1 Abs. 2 GOÄ)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de-DE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de-DE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de-DE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787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>
              <a:ea typeface="ＭＳ Ｐゴシック" pitchFamily="34" charset="-128"/>
            </a:endParaRPr>
          </a:p>
        </p:txBody>
      </p:sp>
      <p:pic>
        <p:nvPicPr>
          <p:cNvPr id="6" name="Picture 12" descr="C:\Dokumente und Einstellungen\stefanie.killinger.BLSJURA\Desktop\NEUE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13447"/>
            <a:ext cx="2986237" cy="12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551D6A87-C9FC-4F28-B588-2C56F6878EE0}"/>
              </a:ext>
            </a:extLst>
          </p:cNvPr>
          <p:cNvSpPr txBox="1"/>
          <p:nvPr/>
        </p:nvSpPr>
        <p:spPr>
          <a:xfrm>
            <a:off x="457200" y="1262828"/>
            <a:ext cx="806489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b="1" dirty="0"/>
          </a:p>
          <a:p>
            <a:pPr algn="ctr"/>
            <a:r>
              <a:rPr lang="de-DE" b="1" dirty="0"/>
              <a:t>Zusammenfassung Privatrecht</a:t>
            </a:r>
          </a:p>
          <a:p>
            <a:pPr algn="ctr"/>
            <a:endParaRPr lang="de-DE" b="1" dirty="0"/>
          </a:p>
          <a:p>
            <a:pPr algn="ctr"/>
            <a:endParaRPr lang="de-DE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de-DE" dirty="0"/>
              <a:t>Schadensersatzanspruch auch mit Blick auf Vergütung als Schaden bei Aufklärungsmängeln gegeben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de-DE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de-DE" dirty="0"/>
              <a:t>Volle Prüfung des § 630e BGB und </a:t>
            </a:r>
            <a:r>
              <a:rPr lang="de-DE" dirty="0" err="1"/>
              <a:t>Verstoßfeststellung</a:t>
            </a:r>
            <a:endParaRPr lang="de-DE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de-DE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de-DE" dirty="0"/>
              <a:t>Einwand des § 630h Abs. 2 S. 2 BGB zulässig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de-DE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de-DE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de-DE" dirty="0"/>
              <a:t>Vorteilsanrechnung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de-DE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de-DE" dirty="0"/>
              <a:t>Zumutbarkeit bei indizierter Leistungsdurchführung, die nicht völlig unbrauchbar ist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de-DE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de-DE" dirty="0"/>
              <a:t>Keine Zumutbarkeit bei fehlender Indikation oder völliger Unbrauchbarkeit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de-DE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de-DE" dirty="0"/>
              <a:t>Sonstige Fälle des § 654 BGB analog bleiben daneben bestehen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de-DE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de-DE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303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>
              <a:ea typeface="ＭＳ Ｐゴシック" pitchFamily="34" charset="-128"/>
            </a:endParaRP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ea typeface="ＭＳ Ｐゴシック" pitchFamily="34" charset="-128"/>
            </a:endParaRPr>
          </a:p>
          <a:p>
            <a:endParaRPr lang="de-DE" dirty="0">
              <a:ea typeface="ＭＳ Ｐゴシック" pitchFamily="34" charset="-128"/>
            </a:endParaRPr>
          </a:p>
          <a:p>
            <a:endParaRPr lang="de-DE" dirty="0">
              <a:ea typeface="ＭＳ Ｐゴシック" pitchFamily="34" charset="-128"/>
            </a:endParaRPr>
          </a:p>
          <a:p>
            <a:pPr algn="ctr"/>
            <a:r>
              <a:rPr lang="de-DE" sz="3000" dirty="0">
                <a:ea typeface="ＭＳ Ｐゴシック" pitchFamily="34" charset="-128"/>
              </a:rPr>
              <a:t>III. Das GKV-System</a:t>
            </a:r>
          </a:p>
        </p:txBody>
      </p:sp>
      <p:pic>
        <p:nvPicPr>
          <p:cNvPr id="6" name="Picture 12" descr="C:\Dokumente und Einstellungen\stefanie.killinger.BLSJURA\Desktop\NEUE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13447"/>
            <a:ext cx="2986237" cy="12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92369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>
              <a:ea typeface="ＭＳ Ｐゴシック" pitchFamily="34" charset="-128"/>
            </a:endParaRPr>
          </a:p>
        </p:txBody>
      </p:sp>
      <p:pic>
        <p:nvPicPr>
          <p:cNvPr id="6" name="Picture 12" descr="C:\Dokumente und Einstellungen\stefanie.killinger.BLSJURA\Desktop\NEUE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13447"/>
            <a:ext cx="2986237" cy="12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354CEDD-1F63-4DEA-ACCA-96B3E0B5F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DE" sz="2000" b="1" u="sng" dirty="0"/>
              <a:t>Ausgangspunkt (Erinnerung)</a:t>
            </a:r>
          </a:p>
          <a:p>
            <a:endParaRPr lang="de-DE" sz="2000" dirty="0"/>
          </a:p>
          <a:p>
            <a:endParaRPr lang="de-DE" sz="2000" dirty="0"/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de-DE" sz="1800" dirty="0">
                <a:ea typeface="ＭＳ Ｐゴシック" pitchFamily="34" charset="-128"/>
              </a:rPr>
              <a:t>Stationär: Öffentlich-rechtlicher Versorgungsvertrag (geschlossen oder fingiert), § 109 Abs. 4 SGB V</a:t>
            </a:r>
          </a:p>
          <a:p>
            <a:pPr marL="1028700" lvl="1">
              <a:buFont typeface="Wingdings" panose="05000000000000000000" pitchFamily="2" charset="2"/>
              <a:buChar char="Ø"/>
            </a:pPr>
            <a:endParaRPr lang="de-DE" sz="1800" dirty="0">
              <a:ea typeface="ＭＳ Ｐゴシック" pitchFamily="34" charset="-128"/>
            </a:endParaRPr>
          </a:p>
          <a:p>
            <a:pPr marL="1028700" lvl="1">
              <a:buFont typeface="Wingdings" panose="05000000000000000000" pitchFamily="2" charset="2"/>
              <a:buChar char="Ø"/>
            </a:pPr>
            <a:endParaRPr lang="de-DE" sz="1800" dirty="0">
              <a:ea typeface="ＭＳ Ｐゴシック" pitchFamily="34" charset="-128"/>
            </a:endParaRP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de-DE" sz="1800" dirty="0">
                <a:ea typeface="ＭＳ Ｐゴシック" pitchFamily="34" charset="-128"/>
              </a:rPr>
              <a:t>Ambulant: Zulassung zur vertragsärztlichen Versorgung nach den entsprechenden Abrechnungsregeln bei Erbringung von zugelassenen Vertragsarztleistungen, § 95 Abs. 3, 4 SGB V</a:t>
            </a:r>
          </a:p>
          <a:p>
            <a:pPr marL="1428750" lvl="2">
              <a:buFont typeface="Wingdings" panose="05000000000000000000" pitchFamily="2" charset="2"/>
              <a:buChar char="Ø"/>
            </a:pPr>
            <a:r>
              <a:rPr lang="de-DE" sz="1600" dirty="0">
                <a:ea typeface="ＭＳ Ｐゴシック" pitchFamily="34" charset="-128"/>
              </a:rPr>
              <a:t>Anspruch gegen KV auf angemessenen Anteil an kassenseitiger Gesamtvergütung</a:t>
            </a:r>
          </a:p>
          <a:p>
            <a:pPr marL="1428750" lvl="2">
              <a:buFont typeface="Wingdings" panose="05000000000000000000" pitchFamily="2" charset="2"/>
              <a:buChar char="Ø"/>
            </a:pPr>
            <a:r>
              <a:rPr lang="de-DE" sz="1600" dirty="0">
                <a:ea typeface="ＭＳ Ｐゴシック" pitchFamily="34" charset="-128"/>
              </a:rPr>
              <a:t>Berechnung und </a:t>
            </a:r>
            <a:r>
              <a:rPr lang="de-DE" sz="1600" dirty="0" err="1">
                <a:ea typeface="ＭＳ Ｐゴシック" pitchFamily="34" charset="-128"/>
              </a:rPr>
              <a:t>Auskehr</a:t>
            </a:r>
            <a:r>
              <a:rPr lang="de-DE" sz="1600" dirty="0">
                <a:ea typeface="ＭＳ Ｐゴシック" pitchFamily="34" charset="-128"/>
              </a:rPr>
              <a:t> nach EBM und Honorarverteilungsmaßstab</a:t>
            </a:r>
          </a:p>
        </p:txBody>
      </p:sp>
    </p:spTree>
    <p:extLst>
      <p:ext uri="{BB962C8B-B14F-4D97-AF65-F5344CB8AC3E}">
        <p14:creationId xmlns:p14="http://schemas.microsoft.com/office/powerpoint/2010/main" val="183858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>
              <a:ea typeface="ＭＳ Ｐゴシック" pitchFamily="34" charset="-128"/>
            </a:endParaRPr>
          </a:p>
        </p:txBody>
      </p:sp>
      <p:pic>
        <p:nvPicPr>
          <p:cNvPr id="6" name="Picture 12" descr="C:\Dokumente und Einstellungen\stefanie.killinger.BLSJURA\Desktop\NEUE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13447"/>
            <a:ext cx="2986237" cy="12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354CEDD-1F63-4DEA-ACCA-96B3E0B5F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DE" sz="2000" b="1" u="sng" dirty="0"/>
              <a:t>Anspruchsverlust</a:t>
            </a:r>
          </a:p>
          <a:p>
            <a:endParaRPr lang="de-DE" sz="20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sz="2000" dirty="0"/>
              <a:t>BSG NZS 2020, 243 Rn. 32: </a:t>
            </a:r>
          </a:p>
          <a:p>
            <a:pPr marL="1085850" lvl="1" indent="-342900">
              <a:buFont typeface="Wingdings" panose="05000000000000000000" pitchFamily="2" charset="2"/>
              <a:buChar char="v"/>
            </a:pPr>
            <a:r>
              <a:rPr lang="de-DE" sz="1600" dirty="0"/>
              <a:t>Weder SGB V noch KHG oder sonstige Rechtsnormen wie auch normenvertragliche Vereinbarungen eröffneten dem Leistungserbringer einen Honoraranspruch, also müsse dieser bei jeglichem Verstoß entfallen.</a:t>
            </a:r>
          </a:p>
          <a:p>
            <a:pPr marL="1085850" lvl="1" indent="-342900">
              <a:buFont typeface="Wingdings" panose="05000000000000000000" pitchFamily="2" charset="2"/>
              <a:buChar char="v"/>
            </a:pPr>
            <a:r>
              <a:rPr lang="de-DE" sz="1600" dirty="0"/>
              <a:t>Ausnahmen seien nur im Bereich des Verstoßes gegen bloße Ordnungsvorschriften zu sehen.</a:t>
            </a:r>
          </a:p>
          <a:p>
            <a:pPr marL="1085850" lvl="1" indent="-342900">
              <a:buFont typeface="Wingdings" panose="05000000000000000000" pitchFamily="2" charset="2"/>
              <a:buChar char="v"/>
            </a:pPr>
            <a:r>
              <a:rPr lang="de-DE" sz="1600" dirty="0"/>
              <a:t>Die ärztliche Aufklärungspflicht wurde als relevante Pflichtverletzung ärztlicher Hauptpflichten erkannt.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de-DE" sz="20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sz="2000" dirty="0"/>
              <a:t>BSG NZS 2020, 590 Rn. 35: </a:t>
            </a:r>
          </a:p>
          <a:p>
            <a:pPr marL="1085850" lvl="1" indent="-342900">
              <a:buFont typeface="Wingdings" panose="05000000000000000000" pitchFamily="2" charset="2"/>
              <a:buChar char="v"/>
            </a:pPr>
            <a:r>
              <a:rPr lang="de-DE" sz="1600" dirty="0"/>
              <a:t>Die ordnungsgemäße Patientenaufklärung sei Teil des Wirtschaftlichkeitsgebots nach § 12 Abs. 1 SGB V.</a:t>
            </a:r>
          </a:p>
          <a:p>
            <a:pPr marL="1085850" lvl="1" indent="-342900">
              <a:buFont typeface="Wingdings" panose="05000000000000000000" pitchFamily="2" charset="2"/>
              <a:buChar char="v"/>
            </a:pPr>
            <a:r>
              <a:rPr lang="de-DE" sz="1600" dirty="0"/>
              <a:t>Eine vom Patienten nicht gewollte Maßnahme, sei unwirtschaftlich, da sie richtigerweise nicht durchgeführt werden sollte.</a:t>
            </a:r>
          </a:p>
        </p:txBody>
      </p:sp>
    </p:spTree>
    <p:extLst>
      <p:ext uri="{BB962C8B-B14F-4D97-AF65-F5344CB8AC3E}">
        <p14:creationId xmlns:p14="http://schemas.microsoft.com/office/powerpoint/2010/main" val="357996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>
              <a:ea typeface="ＭＳ Ｐゴシック" pitchFamily="34" charset="-128"/>
            </a:endParaRPr>
          </a:p>
        </p:txBody>
      </p:sp>
      <p:pic>
        <p:nvPicPr>
          <p:cNvPr id="6" name="Picture 12" descr="C:\Dokumente und Einstellungen\stefanie.killinger.BLSJURA\Desktop\NEUE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13447"/>
            <a:ext cx="2986237" cy="12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354CEDD-1F63-4DEA-ACCA-96B3E0B5F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38937"/>
            <a:ext cx="8229600" cy="4525963"/>
          </a:xfrm>
        </p:spPr>
        <p:txBody>
          <a:bodyPr/>
          <a:lstStyle/>
          <a:p>
            <a:pPr algn="ctr"/>
            <a:r>
              <a:rPr lang="de-DE" sz="2000" b="1" u="sng" dirty="0"/>
              <a:t>Kritik I</a:t>
            </a:r>
          </a:p>
          <a:p>
            <a:endParaRPr lang="de-DE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/>
              <a:t>Bestimmung der Kriterien ausreichender, zweckmäßiger, notwendiger und wirtschaftlicher Leistungen sind </a:t>
            </a:r>
            <a:r>
              <a:rPr lang="de-DE" sz="2000" b="1" dirty="0"/>
              <a:t>objektiv indikationsbezogen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e-DE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/>
              <a:t>Patientenwunsch mit Blick auf die Selbstbestimmung </a:t>
            </a:r>
            <a:r>
              <a:rPr lang="de-DE" sz="2000" b="1" u="sng" dirty="0"/>
              <a:t>folgt</a:t>
            </a:r>
            <a:r>
              <a:rPr lang="de-DE" sz="2000" dirty="0"/>
              <a:t> auf die objektive Bewertung (s.a. die Idee des § 76 Abs. 4 SGB V)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e-DE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/>
              <a:t>Konsequenzen der BSG-Ansicht: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de-DE" sz="1600" dirty="0"/>
              <a:t>Massiver </a:t>
            </a:r>
            <a:r>
              <a:rPr lang="de-DE" sz="1600" b="1" dirty="0"/>
              <a:t>neuartiger Prüfungsbedarf </a:t>
            </a:r>
            <a:r>
              <a:rPr lang="de-DE" sz="1600" dirty="0"/>
              <a:t>(Aufklärungsmängel)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de-DE" sz="1600" b="1" dirty="0"/>
              <a:t>Vollständige Internalisierung SGB-externer Vorgaben </a:t>
            </a:r>
            <a:r>
              <a:rPr lang="de-DE" sz="1600" dirty="0"/>
              <a:t>(Leistungserbringerrecht bezieht zulasten der Leistungserbringer die gesamte Rechtsordnung ein)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de-DE" sz="1600" b="1" dirty="0"/>
              <a:t>Doppelung der Drohung (anders als im Privatrecht!):</a:t>
            </a:r>
            <a:r>
              <a:rPr lang="de-DE" sz="1600" dirty="0"/>
              <a:t> Entfall des Vergütungsanspruchs und denkbare haftungsrechtliche Konsequenzen      (§§ 76 Abs. 4 SGB V, 50 BMV-Ä, 116 Abs. 1 SGB X)</a:t>
            </a:r>
          </a:p>
        </p:txBody>
      </p:sp>
    </p:spTree>
    <p:extLst>
      <p:ext uri="{BB962C8B-B14F-4D97-AF65-F5344CB8AC3E}">
        <p14:creationId xmlns:p14="http://schemas.microsoft.com/office/powerpoint/2010/main" val="376688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>
              <a:ea typeface="ＭＳ Ｐゴシック" pitchFamily="34" charset="-128"/>
            </a:endParaRPr>
          </a:p>
        </p:txBody>
      </p:sp>
      <p:pic>
        <p:nvPicPr>
          <p:cNvPr id="6" name="Picture 12" descr="C:\Dokumente und Einstellungen\stefanie.killinger.BLSJURA\Desktop\NEUE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13447"/>
            <a:ext cx="2986237" cy="12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354CEDD-1F63-4DEA-ACCA-96B3E0B5F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38937"/>
            <a:ext cx="8229600" cy="4525963"/>
          </a:xfrm>
        </p:spPr>
        <p:txBody>
          <a:bodyPr/>
          <a:lstStyle/>
          <a:p>
            <a:pPr algn="ctr"/>
            <a:r>
              <a:rPr lang="de-DE" sz="2000" b="1" u="sng" dirty="0"/>
              <a:t>Kritik II</a:t>
            </a:r>
          </a:p>
          <a:p>
            <a:endParaRPr lang="de-DE" sz="20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sz="2000" dirty="0"/>
              <a:t>Spezialgesetzliche Vergütungskonsequenzen sind dogmatisch neben der BSG-Judikatur nicht zu erklären</a:t>
            </a:r>
          </a:p>
          <a:p>
            <a:endParaRPr lang="de-DE" sz="2000" dirty="0"/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de-DE" sz="2000" dirty="0">
                <a:ea typeface="ＭＳ Ｐゴシック" pitchFamily="34" charset="-128"/>
              </a:rPr>
              <a:t>§ 136b Abs. 4 S. 2 SGB V: Vergütungsfortfall bei Verstoß gegen Mindestmengenregelung</a:t>
            </a:r>
          </a:p>
          <a:p>
            <a:pPr marL="1028700" lvl="1">
              <a:buFont typeface="Wingdings" panose="05000000000000000000" pitchFamily="2" charset="2"/>
              <a:buChar char="Ø"/>
            </a:pPr>
            <a:endParaRPr lang="de-DE" sz="2000" dirty="0">
              <a:ea typeface="ＭＳ Ｐゴシック" pitchFamily="34" charset="-128"/>
            </a:endParaRP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de-DE" sz="2000" dirty="0">
                <a:ea typeface="ＭＳ Ｐゴシック" pitchFamily="34" charset="-128"/>
              </a:rPr>
              <a:t>§ 137 Abs. 1 S. 3 Nr. 1, 2 SGB V: Minderung und Fortfall der Vergütung bei Qualitätsmängeln</a:t>
            </a:r>
          </a:p>
          <a:p>
            <a:pPr marL="1028700" lvl="1">
              <a:buFont typeface="Wingdings" panose="05000000000000000000" pitchFamily="2" charset="2"/>
              <a:buChar char="Ø"/>
            </a:pPr>
            <a:endParaRPr lang="de-DE" sz="2000" dirty="0">
              <a:ea typeface="ＭＳ Ｐゴシック" pitchFamily="34" charset="-128"/>
            </a:endParaRP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de-DE" sz="2000" dirty="0">
                <a:ea typeface="ＭＳ Ｐゴシック" pitchFamily="34" charset="-128"/>
              </a:rPr>
              <a:t>§ 115 Abs. 3 S. 1 SGB XI: Kürzung oder Fortfall der Pflegevergütung bei Verstoß gegen Gesetz oder Versorgungsvertrag, insbesondere bei Qualitätsmängeln </a:t>
            </a:r>
          </a:p>
        </p:txBody>
      </p:sp>
    </p:spTree>
    <p:extLst>
      <p:ext uri="{BB962C8B-B14F-4D97-AF65-F5344CB8AC3E}">
        <p14:creationId xmlns:p14="http://schemas.microsoft.com/office/powerpoint/2010/main" val="316093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>
              <a:ea typeface="ＭＳ Ｐゴシック" pitchFamily="34" charset="-128"/>
            </a:endParaRPr>
          </a:p>
        </p:txBody>
      </p:sp>
      <p:pic>
        <p:nvPicPr>
          <p:cNvPr id="6" name="Picture 12" descr="C:\Dokumente und Einstellungen\stefanie.killinger.BLSJURA\Desktop\NEUE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13447"/>
            <a:ext cx="2986237" cy="12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354CEDD-1F63-4DEA-ACCA-96B3E0B5F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38937"/>
            <a:ext cx="8229600" cy="4525963"/>
          </a:xfrm>
        </p:spPr>
        <p:txBody>
          <a:bodyPr/>
          <a:lstStyle/>
          <a:p>
            <a:pPr algn="ctr"/>
            <a:r>
              <a:rPr lang="de-DE" sz="2000" b="1" u="sng" dirty="0"/>
              <a:t>Lösungserwägung</a:t>
            </a:r>
          </a:p>
          <a:p>
            <a:endParaRPr lang="de-DE" sz="20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sz="2000" dirty="0"/>
              <a:t>Spezialgesetzliche Vergütungsregelungen greifen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de-DE" sz="1600" dirty="0"/>
              <a:t>Grenze: Verstoß gegen Art. 3 Abs. 1 GG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de-DE" sz="20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sz="2000" dirty="0"/>
              <a:t>BSG-Judikatur müsste aufgegeben werden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de-DE" sz="20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sz="2000" dirty="0"/>
              <a:t>Vollständiger Rückgriff auf die privatrechtlichen Lösungsansätze über das Regime des Schadensersatzanspruchs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de-DE" sz="1600" dirty="0"/>
              <a:t>§§ 280 Abs. 1 BGB iVm 116 Abs. 1 SGB X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de-DE" sz="1600" dirty="0"/>
              <a:t>Beachte: Hierfür bräuchte es eine (Verständnis-)Korrektur des § 630a Abs. 1 </a:t>
            </a:r>
            <a:r>
              <a:rPr lang="de-DE" sz="1600" dirty="0" err="1"/>
              <a:t>lz</a:t>
            </a:r>
            <a:r>
              <a:rPr lang="de-DE" sz="1600" dirty="0"/>
              <a:t>. HS. BGB, wonach der Vergütungsanspruch eine juristische Sekunde gegenüber dem Patienten entstünde, mithin auch als übergangsfähiger Schaden eingeordnet werden könnte.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de-DE" sz="1600" dirty="0"/>
              <a:t>Variante de lege ferenda: Schaffung eines Ergänzungsverweises im SGB V</a:t>
            </a:r>
          </a:p>
          <a:p>
            <a:pPr marL="1485900" lvl="2" indent="-342900">
              <a:buFont typeface="Wingdings" panose="05000000000000000000" pitchFamily="2" charset="2"/>
              <a:buChar char="Ø"/>
            </a:pPr>
            <a:r>
              <a:rPr lang="de-DE" sz="1400" dirty="0"/>
              <a:t>Vorteil: Vollständige Übernahme auch anderer Grenzen </a:t>
            </a:r>
          </a:p>
        </p:txBody>
      </p:sp>
    </p:spTree>
    <p:extLst>
      <p:ext uri="{BB962C8B-B14F-4D97-AF65-F5344CB8AC3E}">
        <p14:creationId xmlns:p14="http://schemas.microsoft.com/office/powerpoint/2010/main" val="249143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de-DE">
              <a:ea typeface="ＭＳ Ｐゴシック" pitchFamily="34" charset="-128"/>
            </a:endParaRPr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de-DE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de-DE" dirty="0">
              <a:ea typeface="ＭＳ Ｐゴシック" pitchFamily="34" charset="-128"/>
            </a:endParaRPr>
          </a:p>
          <a:p>
            <a:endParaRPr lang="de-DE" dirty="0">
              <a:ea typeface="ＭＳ Ｐゴシック" pitchFamily="34" charset="-128"/>
            </a:endParaRPr>
          </a:p>
          <a:p>
            <a:pPr marL="571500" indent="-571500" algn="ctr">
              <a:buAutoNum type="romanUcPeriod"/>
            </a:pPr>
            <a:r>
              <a:rPr lang="de-DE" sz="3000" dirty="0">
                <a:ea typeface="ＭＳ Ｐゴシック" pitchFamily="34" charset="-128"/>
              </a:rPr>
              <a:t>Einführung</a:t>
            </a:r>
          </a:p>
        </p:txBody>
      </p:sp>
      <p:pic>
        <p:nvPicPr>
          <p:cNvPr id="5" name="Picture 12" descr="C:\Dokumente und Einstellungen\stefanie.killinger.BLSJURA\Desktop\NEUE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13447"/>
            <a:ext cx="2986237" cy="12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39221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>
              <a:ea typeface="ＭＳ Ｐゴシック" pitchFamily="34" charset="-128"/>
            </a:endParaRP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ea typeface="ＭＳ Ｐゴシック" pitchFamily="34" charset="-128"/>
            </a:endParaRPr>
          </a:p>
          <a:p>
            <a:endParaRPr lang="de-DE" dirty="0">
              <a:ea typeface="ＭＳ Ｐゴシック" pitchFamily="34" charset="-128"/>
            </a:endParaRPr>
          </a:p>
          <a:p>
            <a:endParaRPr lang="de-DE" dirty="0">
              <a:ea typeface="ＭＳ Ｐゴシック" pitchFamily="34" charset="-128"/>
            </a:endParaRPr>
          </a:p>
          <a:p>
            <a:pPr algn="ctr"/>
            <a:r>
              <a:rPr lang="de-DE" sz="3000" dirty="0">
                <a:ea typeface="ＭＳ Ｐゴシック" pitchFamily="34" charset="-128"/>
              </a:rPr>
              <a:t>IV. Thesen</a:t>
            </a:r>
          </a:p>
        </p:txBody>
      </p:sp>
      <p:pic>
        <p:nvPicPr>
          <p:cNvPr id="6" name="Picture 12" descr="C:\Dokumente und Einstellungen\stefanie.killinger.BLSJURA\Desktop\NEUE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13447"/>
            <a:ext cx="2986237" cy="12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57430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ea typeface="ＭＳ Ｐゴシック" pitchFamily="34" charset="-128"/>
              </a:rPr>
              <a:t>Thesen</a:t>
            </a:r>
          </a:p>
        </p:txBody>
      </p:sp>
      <p:pic>
        <p:nvPicPr>
          <p:cNvPr id="6" name="Picture 12" descr="C:\Dokumente und Einstellungen\stefanie.killinger.BLSJURA\Desktop\NEUE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13447"/>
            <a:ext cx="2986237" cy="12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F1CBF6E-0A63-4DCD-B7CC-C12EEC9AE7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380848"/>
            <a:ext cx="8075612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Both"/>
              <a:tabLst/>
            </a:pPr>
            <a:r>
              <a:rPr lang="de-DE" altLang="de-DE" sz="1700" b="1" dirty="0">
                <a:latin typeface="Arial" panose="020B0604020202020204" pitchFamily="34" charset="0"/>
              </a:rPr>
              <a:t>Die Frage des Schicksals der ärztlichen Vergütung bei Aufklärungsmängeln ist weder beim GKV- noch beim PKV-Patienten ordnungsgemäß und in sich schlüssig geklärt.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Both"/>
              <a:tabLst/>
            </a:pPr>
            <a:endParaRPr kumimoji="0" lang="de-DE" altLang="de-DE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Both"/>
              <a:tabLst/>
            </a:pPr>
            <a:r>
              <a:rPr kumimoji="0" lang="de-DE" altLang="de-DE" sz="1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Privatrechtlich ergibt sich bei dogmatisch sorgfältiger Durchdringung eine ausgewogene Lösung mit</a:t>
            </a:r>
            <a:r>
              <a:rPr kumimoji="0" lang="de-DE" altLang="de-DE" sz="17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folgendem Vorgehen: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lphaLcPeriod"/>
            </a:pPr>
            <a:r>
              <a:rPr lang="de-DE" altLang="de-DE" sz="1400" b="1" baseline="0" dirty="0">
                <a:latin typeface="Arial" panose="020B0604020202020204" pitchFamily="34" charset="0"/>
              </a:rPr>
              <a:t>Anerkennung</a:t>
            </a:r>
            <a:r>
              <a:rPr lang="de-DE" altLang="de-DE" sz="1400" b="1" dirty="0">
                <a:latin typeface="Arial" panose="020B0604020202020204" pitchFamily="34" charset="0"/>
              </a:rPr>
              <a:t> des Vergütungsfortfalls bei mangels ordnungsgemäßer Aufklärung rechtswidriger Behandlung, soweit der Einwand hypothetischer Einwilligung nicht trägt.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lphaLcPeriod"/>
            </a:pPr>
            <a:r>
              <a:rPr kumimoji="0" lang="de-DE" altLang="de-D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Differenzierte Vorteilsanrechnung für</a:t>
            </a:r>
            <a:r>
              <a:rPr kumimoji="0" lang="de-DE" altLang="de-DE" sz="1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erfolgte therapeutische Eingriffe, wobei insbesondere zu berücksichtigen ist, ob ein Eingriff insgesamt unterblieben oder wahlweise ein anderer Eingriff mit anderer Wertigkeit erfolgt wäre.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lphaLcPeriod"/>
            </a:pPr>
            <a:r>
              <a:rPr lang="de-DE" altLang="de-DE" sz="1400" b="1" baseline="0" dirty="0">
                <a:latin typeface="Arial" panose="020B0604020202020204" pitchFamily="34" charset="0"/>
              </a:rPr>
              <a:t>Es darf nicht außer Betracht bleiben, dass die ärztliche Behandlung grundsätzlich nicht erfolgsbezogen ist.</a:t>
            </a:r>
          </a:p>
          <a:p>
            <a:pPr marL="342900" indent="-342900" algn="just">
              <a:spcBef>
                <a:spcPct val="0"/>
              </a:spcBef>
              <a:buFont typeface="+mj-lt"/>
              <a:buAutoNum type="arabicParenBoth"/>
            </a:pPr>
            <a:endParaRPr kumimoji="0" lang="de-DE" altLang="de-DE" sz="18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buFont typeface="+mj-lt"/>
              <a:buAutoNum type="arabicParenBoth"/>
            </a:pPr>
            <a:r>
              <a:rPr kumimoji="0" lang="de-DE" altLang="de-DE" sz="17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 Leistungserbringerrecht der GKV ist die Judikatur des BSG sowohl systemwidrig als auch rechtspraktisch kaum händelbar.</a:t>
            </a:r>
          </a:p>
          <a:p>
            <a:pPr marL="342900" indent="-342900" algn="just">
              <a:spcBef>
                <a:spcPct val="0"/>
              </a:spcBef>
              <a:buFont typeface="+mj-lt"/>
              <a:buAutoNum type="arabicParenBoth"/>
            </a:pPr>
            <a:endParaRPr lang="de-DE" altLang="de-DE" sz="1700" b="1" baseline="0" dirty="0"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  <a:buFont typeface="+mj-lt"/>
              <a:buAutoNum type="arabicParenBoth"/>
            </a:pPr>
            <a:r>
              <a:rPr lang="de-DE" altLang="de-DE" sz="1700" b="1" baseline="0" dirty="0">
                <a:latin typeface="Arial" panose="020B0604020202020204" pitchFamily="34" charset="0"/>
              </a:rPr>
              <a:t>Eine</a:t>
            </a:r>
            <a:r>
              <a:rPr lang="de-DE" altLang="de-DE" sz="1700" b="1" dirty="0">
                <a:latin typeface="Arial" panose="020B0604020202020204" pitchFamily="34" charset="0"/>
              </a:rPr>
              <a:t> sinnvolle Lösung für das Leistungserbringerrecht der GKV läge im vollständigen Rückgriff auf die privatrechtliche Lösung einschließlich des Systems der Vorteilsanrechnung.</a:t>
            </a:r>
            <a:endParaRPr kumimoji="0" lang="de-DE" altLang="de-DE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18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de-DE">
              <a:ea typeface="ＭＳ Ｐゴシック" pitchFamily="34" charset="-128"/>
            </a:endParaRPr>
          </a:p>
        </p:txBody>
      </p:sp>
      <p:pic>
        <p:nvPicPr>
          <p:cNvPr id="5" name="Picture 12" descr="C:\Dokumente und Einstellungen\stefanie.killinger.BLSJURA\Desktop\NEUE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13447"/>
            <a:ext cx="2986237" cy="12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6DE34560-B9ED-FEC7-97BF-B7FD62F895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7728600"/>
              </p:ext>
            </p:extLst>
          </p:nvPr>
        </p:nvGraphicFramePr>
        <p:xfrm>
          <a:off x="662880" y="1417638"/>
          <a:ext cx="8229600" cy="4891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326B314B-3C60-5631-4F9C-BE90380CF643}"/>
              </a:ext>
            </a:extLst>
          </p:cNvPr>
          <p:cNvSpPr txBox="1"/>
          <p:nvPr/>
        </p:nvSpPr>
        <p:spPr>
          <a:xfrm>
            <a:off x="2369850" y="6192617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dirty="0"/>
              <a:t>Ausgangspunkt und zentrale Anknüpfung?!</a:t>
            </a:r>
          </a:p>
        </p:txBody>
      </p:sp>
    </p:spTree>
    <p:extLst>
      <p:ext uri="{BB962C8B-B14F-4D97-AF65-F5344CB8AC3E}">
        <p14:creationId xmlns:p14="http://schemas.microsoft.com/office/powerpoint/2010/main" val="699681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>
              <a:ea typeface="ＭＳ Ｐゴシック" pitchFamily="34" charset="-128"/>
            </a:endParaRP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sz="2000" b="1" dirty="0">
                <a:ea typeface="ＭＳ Ｐゴシック" pitchFamily="34" charset="-128"/>
              </a:rPr>
              <a:t>Übersicht zur Entstehung</a:t>
            </a:r>
          </a:p>
          <a:p>
            <a:pPr algn="ctr"/>
            <a:r>
              <a:rPr lang="de-DE" sz="2000" b="1" dirty="0">
                <a:ea typeface="ＭＳ Ｐゴシック" pitchFamily="34" charset="-128"/>
              </a:rPr>
              <a:t>- Privatrecht -</a:t>
            </a:r>
          </a:p>
          <a:p>
            <a:endParaRPr lang="de-DE" sz="2000" dirty="0">
              <a:ea typeface="ＭＳ Ｐゴシック" pitchFamily="34" charset="-128"/>
            </a:endParaRPr>
          </a:p>
          <a:p>
            <a:endParaRPr lang="de-DE" sz="2000" dirty="0">
              <a:ea typeface="ＭＳ Ｐゴシック" pitchFamily="34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2000" dirty="0">
                <a:ea typeface="ＭＳ Ｐゴシック" pitchFamily="34" charset="-128"/>
              </a:rPr>
              <a:t>Grundsatz der Honorarzahlungsverpflichtung: § 630a Abs. 1 BGB</a:t>
            </a:r>
          </a:p>
          <a:p>
            <a:pPr marL="1028700" lvl="1">
              <a:buFont typeface="Wingdings" panose="05000000000000000000" pitchFamily="2" charset="2"/>
              <a:buChar char="Ø"/>
            </a:pPr>
            <a:endParaRPr lang="de-DE" sz="1600" dirty="0">
              <a:ea typeface="ＭＳ Ｐゴシック" pitchFamily="34" charset="-128"/>
            </a:endParaRPr>
          </a:p>
          <a:p>
            <a:pPr marL="1028700" lvl="1">
              <a:buFont typeface="Wingdings" panose="05000000000000000000" pitchFamily="2" charset="2"/>
              <a:buChar char="Ø"/>
            </a:pPr>
            <a:endParaRPr lang="de-DE" sz="1600" dirty="0">
              <a:ea typeface="ＭＳ Ｐゴシック" pitchFamily="34" charset="-128"/>
            </a:endParaRP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de-DE" sz="1800" dirty="0">
                <a:ea typeface="ＭＳ Ｐゴシック" pitchFamily="34" charset="-128"/>
              </a:rPr>
              <a:t>Fälligkeit nach §§630b, 614 S. 1 BGB </a:t>
            </a:r>
            <a:r>
              <a:rPr lang="de-DE" sz="1800" b="1" u="sng" dirty="0">
                <a:ea typeface="ＭＳ Ｐゴシック" pitchFamily="34" charset="-128"/>
              </a:rPr>
              <a:t>nach</a:t>
            </a:r>
            <a:r>
              <a:rPr lang="de-DE" sz="1800" dirty="0">
                <a:ea typeface="ＭＳ Ｐゴシック" pitchFamily="34" charset="-128"/>
              </a:rPr>
              <a:t> Erbringung der Dienste oder vereinbarter Abschnitte</a:t>
            </a:r>
          </a:p>
          <a:p>
            <a:pPr marL="1028700" lvl="1">
              <a:buFont typeface="Wingdings" panose="05000000000000000000" pitchFamily="2" charset="2"/>
              <a:buChar char="Ø"/>
            </a:pPr>
            <a:endParaRPr lang="de-DE" sz="1800" dirty="0">
              <a:ea typeface="ＭＳ Ｐゴシック" pitchFamily="34" charset="-128"/>
            </a:endParaRPr>
          </a:p>
          <a:p>
            <a:pPr marL="1028700" lvl="1">
              <a:buFont typeface="Wingdings" panose="05000000000000000000" pitchFamily="2" charset="2"/>
              <a:buChar char="Ø"/>
            </a:pPr>
            <a:endParaRPr lang="de-DE" sz="1800" dirty="0">
              <a:ea typeface="ＭＳ Ｐゴシック" pitchFamily="34" charset="-128"/>
            </a:endParaRP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de-DE" sz="1800" dirty="0">
                <a:ea typeface="ＭＳ Ｐゴシック" pitchFamily="34" charset="-128"/>
              </a:rPr>
              <a:t>Umfang: §§630b, 612 BGB iVm GOÄ/GOZ</a:t>
            </a:r>
          </a:p>
          <a:p>
            <a:endParaRPr lang="de-DE" sz="1600" dirty="0">
              <a:ea typeface="ＭＳ Ｐゴシック" pitchFamily="34" charset="-128"/>
            </a:endParaRPr>
          </a:p>
        </p:txBody>
      </p:sp>
      <p:pic>
        <p:nvPicPr>
          <p:cNvPr id="6" name="Picture 12" descr="C:\Dokumente und Einstellungen\stefanie.killinger.BLSJURA\Desktop\NEUE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13447"/>
            <a:ext cx="2986237" cy="12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47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lvl="1" indent="0">
              <a:buNone/>
            </a:pPr>
            <a:r>
              <a:rPr lang="de-DE" dirty="0"/>
              <a:t>		</a:t>
            </a:r>
            <a:r>
              <a:rPr lang="de-DE" b="1" dirty="0"/>
              <a:t>Privat- und Nichtversicherter</a:t>
            </a:r>
          </a:p>
          <a:p>
            <a:pPr lvl="1" indent="0">
              <a:buNone/>
            </a:pPr>
            <a:endParaRPr lang="de-DE" dirty="0"/>
          </a:p>
          <a:p>
            <a:pPr lvl="1" indent="0">
              <a:buNone/>
            </a:pPr>
            <a:r>
              <a:rPr lang="de-DE" dirty="0"/>
              <a:t>		      </a:t>
            </a:r>
            <a:r>
              <a:rPr lang="de-DE" sz="2000" b="1" dirty="0"/>
              <a:t>§§ 630a ff. BGB</a:t>
            </a:r>
          </a:p>
          <a:p>
            <a:pPr lvl="1" indent="0">
              <a:buNone/>
            </a:pPr>
            <a:r>
              <a:rPr lang="de-DE" dirty="0"/>
              <a:t>Patient			   Arzt/Krankenhaus</a:t>
            </a:r>
          </a:p>
          <a:p>
            <a:pPr lvl="1" indent="0">
              <a:buNone/>
            </a:pPr>
            <a:endParaRPr lang="de-DE" dirty="0"/>
          </a:p>
          <a:p>
            <a:pPr lvl="1" indent="0">
              <a:buNone/>
            </a:pPr>
            <a:endParaRPr lang="de-DE" dirty="0"/>
          </a:p>
          <a:p>
            <a:pPr lvl="1" indent="0">
              <a:buNone/>
            </a:pPr>
            <a:endParaRPr lang="de-DE" dirty="0"/>
          </a:p>
          <a:p>
            <a:pPr lvl="1" indent="0">
              <a:buNone/>
            </a:pPr>
            <a:r>
              <a:rPr lang="de-DE" dirty="0"/>
              <a:t>			      PKV</a:t>
            </a:r>
          </a:p>
        </p:txBody>
      </p:sp>
      <p:pic>
        <p:nvPicPr>
          <p:cNvPr id="4" name="Picture 12" descr="C:\Dokumente und Einstellungen\stefanie.killinger.BLSJURA\Desktop\NEUE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-13447"/>
            <a:ext cx="2914228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feil nach links und rechts 11"/>
          <p:cNvSpPr/>
          <p:nvPr/>
        </p:nvSpPr>
        <p:spPr>
          <a:xfrm>
            <a:off x="2483768" y="3248980"/>
            <a:ext cx="2736304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: nach links und oben 7">
            <a:extLst>
              <a:ext uri="{FF2B5EF4-FFF2-40B4-BE49-F238E27FC236}">
                <a16:creationId xmlns:a16="http://schemas.microsoft.com/office/drawing/2014/main" id="{3ABD829A-2DE3-A024-8084-EDB55512AFD8}"/>
              </a:ext>
            </a:extLst>
          </p:cNvPr>
          <p:cNvSpPr/>
          <p:nvPr/>
        </p:nvSpPr>
        <p:spPr>
          <a:xfrm>
            <a:off x="5868144" y="3789040"/>
            <a:ext cx="1368152" cy="201622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: nach links und oben 8">
            <a:extLst>
              <a:ext uri="{FF2B5EF4-FFF2-40B4-BE49-F238E27FC236}">
                <a16:creationId xmlns:a16="http://schemas.microsoft.com/office/drawing/2014/main" id="{E527EE9D-89D3-9FAD-C1BC-15642D09EA01}"/>
              </a:ext>
            </a:extLst>
          </p:cNvPr>
          <p:cNvSpPr/>
          <p:nvPr/>
        </p:nvSpPr>
        <p:spPr>
          <a:xfrm flipH="1">
            <a:off x="1633416" y="3969060"/>
            <a:ext cx="1426415" cy="183620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BA3E2A4-5061-EF69-9AF4-C59CD0C8A144}"/>
              </a:ext>
            </a:extLst>
          </p:cNvPr>
          <p:cNvSpPr txBox="1"/>
          <p:nvPr/>
        </p:nvSpPr>
        <p:spPr>
          <a:xfrm>
            <a:off x="5508104" y="5840533"/>
            <a:ext cx="2937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+mj-lt"/>
              </a:rPr>
              <a:t>Keine Direktansprüche</a:t>
            </a:r>
          </a:p>
          <a:p>
            <a:r>
              <a:rPr lang="de-DE" b="1" dirty="0">
                <a:latin typeface="+mj-lt"/>
              </a:rPr>
              <a:t>Aber: § 86 Abs. 1 VVG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97515E9-56E7-F6E6-562C-416AB0CF0846}"/>
              </a:ext>
            </a:extLst>
          </p:cNvPr>
          <p:cNvSpPr txBox="1"/>
          <p:nvPr/>
        </p:nvSpPr>
        <p:spPr>
          <a:xfrm>
            <a:off x="323528" y="5859320"/>
            <a:ext cx="2361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+mj-lt"/>
              </a:rPr>
              <a:t>§ § 192 ff. VVG</a:t>
            </a:r>
          </a:p>
        </p:txBody>
      </p:sp>
    </p:spTree>
    <p:extLst>
      <p:ext uri="{BB962C8B-B14F-4D97-AF65-F5344CB8AC3E}">
        <p14:creationId xmlns:p14="http://schemas.microsoft.com/office/powerpoint/2010/main" val="2409100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>
              <a:ea typeface="ＭＳ Ｐゴシック" pitchFamily="34" charset="-128"/>
            </a:endParaRP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sz="1800" b="1" dirty="0">
                <a:ea typeface="ＭＳ Ｐゴシック" pitchFamily="34" charset="-128"/>
              </a:rPr>
              <a:t>Übersicht zur Entstehung</a:t>
            </a:r>
          </a:p>
          <a:p>
            <a:pPr algn="ctr"/>
            <a:r>
              <a:rPr lang="de-DE" sz="1800" b="1" dirty="0">
                <a:ea typeface="ＭＳ Ｐゴシック" pitchFamily="34" charset="-128"/>
              </a:rPr>
              <a:t>- Sozialrecht -</a:t>
            </a:r>
          </a:p>
          <a:p>
            <a:endParaRPr lang="de-DE" sz="1600" dirty="0">
              <a:ea typeface="ＭＳ Ｐゴシック" pitchFamily="34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 dirty="0">
                <a:ea typeface="ＭＳ Ｐゴシック" pitchFamily="34" charset="-128"/>
              </a:rPr>
              <a:t>Ausschluss des § 630a Abs. 1 BGB bei Drittzahlungsverpflichtung (GKV-System und sonstige Einstandspflichten von Sozialversicherungsträgern (insb. SGB II und XII)):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sz="1600" dirty="0">
              <a:ea typeface="ＭＳ Ｐゴシック" pitchFamily="34" charset="-128"/>
            </a:endParaRP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de-DE" sz="1600" dirty="0">
                <a:ea typeface="ＭＳ Ｐゴシック" pitchFamily="34" charset="-128"/>
              </a:rPr>
              <a:t>Stationär: Öffentlich-rechtlicher Versorgungsvertrag (geschlossen oder fingiert), § 109 Abs. 4 SGB V</a:t>
            </a:r>
          </a:p>
          <a:p>
            <a:pPr marL="1028700" lvl="1">
              <a:buFont typeface="Wingdings" panose="05000000000000000000" pitchFamily="2" charset="2"/>
              <a:buChar char="Ø"/>
            </a:pPr>
            <a:endParaRPr lang="de-DE" sz="1600" dirty="0">
              <a:ea typeface="ＭＳ Ｐゴシック" pitchFamily="34" charset="-128"/>
            </a:endParaRP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de-DE" sz="1600" dirty="0">
                <a:ea typeface="ＭＳ Ｐゴシック" pitchFamily="34" charset="-128"/>
              </a:rPr>
              <a:t>Ambulant: Zulassung zur vertragsärztlichen Versorgung nach den entsprechenden Abrechnungsregeln bei Erbringung von zugelassenen Vertragsarztleistungen, § 95 Abs. 3, 4 SGB V</a:t>
            </a:r>
          </a:p>
          <a:p>
            <a:pPr marL="1428750" lvl="2">
              <a:buFont typeface="Wingdings" panose="05000000000000000000" pitchFamily="2" charset="2"/>
              <a:buChar char="Ø"/>
            </a:pPr>
            <a:r>
              <a:rPr lang="de-DE" sz="1400" dirty="0">
                <a:ea typeface="ＭＳ Ｐゴシック" pitchFamily="34" charset="-128"/>
              </a:rPr>
              <a:t>Anspruch gegen KV auf angemessenen Anteil an kassenseitiger Gesamtvergütung</a:t>
            </a:r>
          </a:p>
          <a:p>
            <a:pPr marL="1428750" lvl="2">
              <a:buFont typeface="Wingdings" panose="05000000000000000000" pitchFamily="2" charset="2"/>
              <a:buChar char="Ø"/>
            </a:pPr>
            <a:r>
              <a:rPr lang="de-DE" sz="1400" dirty="0">
                <a:ea typeface="ＭＳ Ｐゴシック" pitchFamily="34" charset="-128"/>
              </a:rPr>
              <a:t>Berechnung und </a:t>
            </a:r>
            <a:r>
              <a:rPr lang="de-DE" sz="1400" dirty="0" err="1">
                <a:ea typeface="ＭＳ Ｐゴシック" pitchFamily="34" charset="-128"/>
              </a:rPr>
              <a:t>Auskehr</a:t>
            </a:r>
            <a:r>
              <a:rPr lang="de-DE" sz="1400" dirty="0">
                <a:ea typeface="ＭＳ Ｐゴシック" pitchFamily="34" charset="-128"/>
              </a:rPr>
              <a:t> nach EBM und Honorarverteilungsmaßstab</a:t>
            </a:r>
          </a:p>
        </p:txBody>
      </p:sp>
      <p:pic>
        <p:nvPicPr>
          <p:cNvPr id="6" name="Picture 12" descr="C:\Dokumente und Einstellungen\stefanie.killinger.BLSJURA\Desktop\NEUE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13447"/>
            <a:ext cx="2986237" cy="12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70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>
            <a:normAutofit fontScale="92500" lnSpcReduction="20000"/>
          </a:bodyPr>
          <a:lstStyle/>
          <a:p>
            <a:pPr lvl="1" indent="0">
              <a:buNone/>
            </a:pPr>
            <a:r>
              <a:rPr lang="de-DE" dirty="0"/>
              <a:t>    		 </a:t>
            </a:r>
            <a:r>
              <a:rPr lang="de-DE" b="1" dirty="0"/>
              <a:t>GKV-Viereck (ambulant)</a:t>
            </a:r>
          </a:p>
          <a:p>
            <a:pPr lvl="1" indent="0">
              <a:buNone/>
            </a:pPr>
            <a:endParaRPr lang="de-DE" dirty="0"/>
          </a:p>
          <a:p>
            <a:pPr lvl="1" indent="0">
              <a:buNone/>
            </a:pPr>
            <a:r>
              <a:rPr lang="de-DE" sz="2200" dirty="0"/>
              <a:t>		</a:t>
            </a:r>
          </a:p>
          <a:p>
            <a:pPr lvl="1" indent="0">
              <a:buNone/>
            </a:pPr>
            <a:r>
              <a:rPr lang="de-DE" sz="2200" dirty="0"/>
              <a:t>		   </a:t>
            </a:r>
            <a:r>
              <a:rPr lang="de-DE" sz="2200" b="1" dirty="0"/>
              <a:t>§§ 630a ff. BGB, 76 IV SGB V </a:t>
            </a:r>
          </a:p>
          <a:p>
            <a:pPr lvl="1" indent="0">
              <a:buNone/>
            </a:pPr>
            <a:r>
              <a:rPr lang="de-DE" sz="2200" dirty="0"/>
              <a:t>		</a:t>
            </a:r>
          </a:p>
          <a:p>
            <a:pPr lvl="1" indent="0">
              <a:buNone/>
            </a:pPr>
            <a:r>
              <a:rPr lang="de-DE" dirty="0"/>
              <a:t>Patient					Arzt</a:t>
            </a:r>
          </a:p>
          <a:p>
            <a:pPr lvl="1" indent="0">
              <a:buNone/>
            </a:pPr>
            <a:endParaRPr lang="de-DE" dirty="0"/>
          </a:p>
          <a:p>
            <a:pPr lvl="1" indent="0">
              <a:buNone/>
            </a:pPr>
            <a:endParaRPr lang="de-DE" dirty="0"/>
          </a:p>
          <a:p>
            <a:pPr lvl="1" indent="0">
              <a:buNone/>
            </a:pPr>
            <a:r>
              <a:rPr lang="de-DE" dirty="0"/>
              <a:t>		</a:t>
            </a:r>
            <a:r>
              <a:rPr lang="de-DE" sz="2200" b="1" dirty="0"/>
              <a:t>§§ 1, 12, 27 ff., 135 SGB V		§§ 77 ff. </a:t>
            </a:r>
          </a:p>
          <a:p>
            <a:pPr lvl="1" indent="0">
              <a:buNone/>
            </a:pPr>
            <a:r>
              <a:rPr lang="de-DE" sz="2200" b="1" dirty="0"/>
              <a:t>		§§ 186 ff. SGB V			SGB V</a:t>
            </a:r>
          </a:p>
          <a:p>
            <a:pPr lvl="1" indent="0">
              <a:buNone/>
            </a:pPr>
            <a:endParaRPr lang="de-DE" dirty="0"/>
          </a:p>
          <a:p>
            <a:pPr lvl="1" indent="0">
              <a:buNone/>
            </a:pPr>
            <a:r>
              <a:rPr lang="de-DE" dirty="0"/>
              <a:t>Krankenkassen /			Kassenärztliche</a:t>
            </a:r>
          </a:p>
          <a:p>
            <a:pPr lvl="1" indent="0">
              <a:buNone/>
            </a:pPr>
            <a:r>
              <a:rPr lang="de-DE" dirty="0"/>
              <a:t>Verbände				Vereinigung /</a:t>
            </a:r>
          </a:p>
          <a:p>
            <a:pPr lvl="1" indent="0">
              <a:buNone/>
            </a:pPr>
            <a:r>
              <a:rPr lang="de-DE" dirty="0"/>
              <a:t>		            </a:t>
            </a:r>
            <a:r>
              <a:rPr lang="de-DE" sz="2200" b="1" dirty="0"/>
              <a:t>§§ 82 ff. SGB V</a:t>
            </a:r>
            <a:r>
              <a:rPr lang="de-DE" dirty="0"/>
              <a:t>	Verbände</a:t>
            </a:r>
          </a:p>
        </p:txBody>
      </p:sp>
      <p:pic>
        <p:nvPicPr>
          <p:cNvPr id="4" name="Picture 12" descr="C:\Dokumente und Einstellungen\stefanie.killinger.BLSJURA\Desktop\NEUE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-13447"/>
            <a:ext cx="2914228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Pfeil nach links und rechts 16"/>
          <p:cNvSpPr/>
          <p:nvPr/>
        </p:nvSpPr>
        <p:spPr>
          <a:xfrm>
            <a:off x="2915816" y="3259157"/>
            <a:ext cx="2664296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Pfeil nach links und rechts 17"/>
          <p:cNvSpPr/>
          <p:nvPr/>
        </p:nvSpPr>
        <p:spPr>
          <a:xfrm>
            <a:off x="3347864" y="5949280"/>
            <a:ext cx="2160240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Pfeil nach oben und unten 18"/>
          <p:cNvSpPr/>
          <p:nvPr/>
        </p:nvSpPr>
        <p:spPr>
          <a:xfrm>
            <a:off x="6372200" y="3847627"/>
            <a:ext cx="288032" cy="151216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Pfeil nach oben und unten 19"/>
          <p:cNvSpPr/>
          <p:nvPr/>
        </p:nvSpPr>
        <p:spPr>
          <a:xfrm>
            <a:off x="1763688" y="3775619"/>
            <a:ext cx="360040" cy="165618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9574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lvl="1" indent="0">
              <a:buNone/>
            </a:pPr>
            <a:r>
              <a:rPr lang="de-DE" dirty="0"/>
              <a:t>			</a:t>
            </a:r>
            <a:r>
              <a:rPr lang="de-DE" b="1" dirty="0"/>
              <a:t>Stationärer Sektor</a:t>
            </a:r>
          </a:p>
          <a:p>
            <a:pPr lvl="1" indent="0">
              <a:buNone/>
            </a:pPr>
            <a:endParaRPr lang="de-DE" dirty="0"/>
          </a:p>
          <a:p>
            <a:pPr lvl="1" indent="0">
              <a:buNone/>
            </a:pPr>
            <a:r>
              <a:rPr lang="de-DE" dirty="0"/>
              <a:t>		  </a:t>
            </a:r>
            <a:r>
              <a:rPr lang="de-DE" sz="2000" b="1" dirty="0"/>
              <a:t>§§ 630a ff. BGB, § 76 Abs. 4 SGB V</a:t>
            </a:r>
          </a:p>
          <a:p>
            <a:pPr lvl="1" indent="0">
              <a:buNone/>
            </a:pPr>
            <a:r>
              <a:rPr lang="de-DE" dirty="0"/>
              <a:t>Patient				Krankenhaus</a:t>
            </a:r>
          </a:p>
          <a:p>
            <a:pPr lvl="1" indent="0">
              <a:buNone/>
            </a:pPr>
            <a:endParaRPr lang="de-DE" dirty="0"/>
          </a:p>
          <a:p>
            <a:pPr lvl="1" indent="0">
              <a:buNone/>
            </a:pPr>
            <a:endParaRPr lang="de-DE" dirty="0"/>
          </a:p>
          <a:p>
            <a:pPr lvl="1" indent="0">
              <a:buNone/>
            </a:pPr>
            <a:endParaRPr lang="de-DE" dirty="0"/>
          </a:p>
          <a:p>
            <a:pPr lvl="1" indent="0">
              <a:buNone/>
            </a:pPr>
            <a:r>
              <a:rPr lang="de-DE" dirty="0"/>
              <a:t>			Krankenkasse</a:t>
            </a:r>
          </a:p>
        </p:txBody>
      </p:sp>
      <p:pic>
        <p:nvPicPr>
          <p:cNvPr id="4" name="Picture 12" descr="C:\Dokumente und Einstellungen\stefanie.killinger.BLSJURA\Desktop\NEUE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-13447"/>
            <a:ext cx="2914228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feil nach links und rechts 11"/>
          <p:cNvSpPr/>
          <p:nvPr/>
        </p:nvSpPr>
        <p:spPr>
          <a:xfrm>
            <a:off x="2843808" y="3429000"/>
            <a:ext cx="2880320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: nach links und oben 7">
            <a:extLst>
              <a:ext uri="{FF2B5EF4-FFF2-40B4-BE49-F238E27FC236}">
                <a16:creationId xmlns:a16="http://schemas.microsoft.com/office/drawing/2014/main" id="{3ABD829A-2DE3-A024-8084-EDB55512AFD8}"/>
              </a:ext>
            </a:extLst>
          </p:cNvPr>
          <p:cNvSpPr/>
          <p:nvPr/>
        </p:nvSpPr>
        <p:spPr>
          <a:xfrm>
            <a:off x="5868144" y="3789040"/>
            <a:ext cx="1368152" cy="201622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: nach links und oben 8">
            <a:extLst>
              <a:ext uri="{FF2B5EF4-FFF2-40B4-BE49-F238E27FC236}">
                <a16:creationId xmlns:a16="http://schemas.microsoft.com/office/drawing/2014/main" id="{E527EE9D-89D3-9FAD-C1BC-15642D09EA01}"/>
              </a:ext>
            </a:extLst>
          </p:cNvPr>
          <p:cNvSpPr/>
          <p:nvPr/>
        </p:nvSpPr>
        <p:spPr>
          <a:xfrm flipH="1">
            <a:off x="1633416" y="3969060"/>
            <a:ext cx="1426415" cy="183620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BA3E2A4-5061-EF69-9AF4-C59CD0C8A144}"/>
              </a:ext>
            </a:extLst>
          </p:cNvPr>
          <p:cNvSpPr txBox="1"/>
          <p:nvPr/>
        </p:nvSpPr>
        <p:spPr>
          <a:xfrm>
            <a:off x="6084168" y="5840533"/>
            <a:ext cx="2361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+mj-lt"/>
              </a:rPr>
              <a:t>§ 109 Abs. 4 SGB V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82A17A2-509A-8DAD-5F2D-C2B3C2E44E81}"/>
              </a:ext>
            </a:extLst>
          </p:cNvPr>
          <p:cNvSpPr txBox="1"/>
          <p:nvPr/>
        </p:nvSpPr>
        <p:spPr>
          <a:xfrm>
            <a:off x="-335421" y="5973234"/>
            <a:ext cx="5364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0">
              <a:buNone/>
            </a:pPr>
            <a:r>
              <a:rPr lang="de-DE" sz="1800" b="1" dirty="0">
                <a:latin typeface="+mj-lt"/>
              </a:rPr>
              <a:t>§§ 1, 12, 27 ff., 107 ff., 115 ff., 137c SGB V</a:t>
            </a:r>
          </a:p>
        </p:txBody>
      </p:sp>
    </p:spTree>
    <p:extLst>
      <p:ext uri="{BB962C8B-B14F-4D97-AF65-F5344CB8AC3E}">
        <p14:creationId xmlns:p14="http://schemas.microsoft.com/office/powerpoint/2010/main" val="1654398262"/>
      </p:ext>
    </p:extLst>
  </p:cSld>
  <p:clrMapOvr>
    <a:masterClrMapping/>
  </p:clrMapOvr>
</p:sld>
</file>

<file path=ppt/theme/theme1.xml><?xml version="1.0" encoding="utf-8"?>
<a:theme xmlns:a="http://schemas.openxmlformats.org/drawingml/2006/main" name="Institutspräsentation">
  <a:themeElements>
    <a:clrScheme name="Instituts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nstituts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stituts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tituts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tituts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tituts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tituts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stituts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stituts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stituts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stituts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stituts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stituts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stituts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C:\Dokumente und Einstellungen\Administrator\Eigene Dateien\Dateien Veil\Veröffentlichungsprojekte\Institutspräsentation.pot</Template>
  <TotalTime>0</TotalTime>
  <Words>2326</Words>
  <Application>Microsoft Office PowerPoint</Application>
  <PresentationFormat>Bildschirmpräsentation (4:3)</PresentationFormat>
  <Paragraphs>332</Paragraphs>
  <Slides>31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5" baseType="lpstr">
      <vt:lpstr>Arial</vt:lpstr>
      <vt:lpstr>Times New Roman</vt:lpstr>
      <vt:lpstr>Wingdings</vt:lpstr>
      <vt:lpstr>Institutspräsentation</vt:lpstr>
      <vt:lpstr>Bedeutung der Aufklärung für den ärztlichen Honoraranspruch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Thesen</vt:lpstr>
    </vt:vector>
  </TitlesOfParts>
  <Company>Bucerius Law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Rüdiger Veil</dc:creator>
  <cp:lastModifiedBy>Jens Prütting</cp:lastModifiedBy>
  <cp:revision>927</cp:revision>
  <cp:lastPrinted>2013-10-10T08:56:57Z</cp:lastPrinted>
  <dcterms:created xsi:type="dcterms:W3CDTF">2007-10-26T21:47:39Z</dcterms:created>
  <dcterms:modified xsi:type="dcterms:W3CDTF">2022-11-03T19:30:26Z</dcterms:modified>
</cp:coreProperties>
</file>