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2"/>
  </p:notesMasterIdLst>
  <p:sldIdLst>
    <p:sldId id="441" r:id="rId2"/>
    <p:sldId id="587" r:id="rId3"/>
    <p:sldId id="588" r:id="rId4"/>
    <p:sldId id="465" r:id="rId5"/>
    <p:sldId id="545" r:id="rId6"/>
    <p:sldId id="541" r:id="rId7"/>
    <p:sldId id="546" r:id="rId8"/>
    <p:sldId id="581" r:id="rId9"/>
    <p:sldId id="582" r:id="rId10"/>
    <p:sldId id="542" r:id="rId11"/>
    <p:sldId id="547" r:id="rId12"/>
    <p:sldId id="586" r:id="rId13"/>
    <p:sldId id="552" r:id="rId14"/>
    <p:sldId id="583" r:id="rId15"/>
    <p:sldId id="584" r:id="rId16"/>
    <p:sldId id="554" r:id="rId17"/>
    <p:sldId id="539" r:id="rId18"/>
    <p:sldId id="466" r:id="rId19"/>
    <p:sldId id="467" r:id="rId20"/>
    <p:sldId id="556" r:id="rId21"/>
    <p:sldId id="557" r:id="rId22"/>
    <p:sldId id="558" r:id="rId23"/>
    <p:sldId id="560" r:id="rId24"/>
    <p:sldId id="561" r:id="rId25"/>
    <p:sldId id="562" r:id="rId26"/>
    <p:sldId id="580" r:id="rId27"/>
    <p:sldId id="579" r:id="rId28"/>
    <p:sldId id="585" r:id="rId29"/>
    <p:sldId id="566" r:id="rId30"/>
    <p:sldId id="543" r:id="rId31"/>
    <p:sldId id="568" r:id="rId32"/>
    <p:sldId id="569" r:id="rId33"/>
    <p:sldId id="570" r:id="rId34"/>
    <p:sldId id="571" r:id="rId35"/>
    <p:sldId id="572" r:id="rId36"/>
    <p:sldId id="574" r:id="rId37"/>
    <p:sldId id="575" r:id="rId38"/>
    <p:sldId id="577" r:id="rId39"/>
    <p:sldId id="439" r:id="rId40"/>
    <p:sldId id="501" r:id="rId41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E3A21B24-885B-4E1F-9C6F-64BCD060111C}">
          <p14:sldIdLst>
            <p14:sldId id="441"/>
            <p14:sldId id="587"/>
            <p14:sldId id="588"/>
            <p14:sldId id="465"/>
            <p14:sldId id="545"/>
            <p14:sldId id="541"/>
            <p14:sldId id="546"/>
            <p14:sldId id="581"/>
            <p14:sldId id="582"/>
            <p14:sldId id="542"/>
            <p14:sldId id="547"/>
            <p14:sldId id="586"/>
            <p14:sldId id="552"/>
            <p14:sldId id="583"/>
            <p14:sldId id="584"/>
            <p14:sldId id="554"/>
            <p14:sldId id="539"/>
            <p14:sldId id="466"/>
            <p14:sldId id="467"/>
            <p14:sldId id="556"/>
            <p14:sldId id="557"/>
            <p14:sldId id="558"/>
            <p14:sldId id="560"/>
            <p14:sldId id="561"/>
            <p14:sldId id="562"/>
            <p14:sldId id="580"/>
            <p14:sldId id="579"/>
            <p14:sldId id="585"/>
            <p14:sldId id="566"/>
            <p14:sldId id="543"/>
            <p14:sldId id="568"/>
            <p14:sldId id="569"/>
            <p14:sldId id="570"/>
            <p14:sldId id="571"/>
            <p14:sldId id="572"/>
            <p14:sldId id="574"/>
            <p14:sldId id="575"/>
            <p14:sldId id="577"/>
            <p14:sldId id="439"/>
            <p14:sldId id="50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imone Krickhahn" initials="SK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E45A"/>
    <a:srgbClr val="C9E55F"/>
    <a:srgbClr val="4A7EBB"/>
    <a:srgbClr val="4F81BD"/>
    <a:srgbClr val="8CF87A"/>
    <a:srgbClr val="C3D6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5770" autoAdjust="0"/>
  </p:normalViewPr>
  <p:slideViewPr>
    <p:cSldViewPr snapToGrid="0" snapToObjects="1">
      <p:cViewPr varScale="1">
        <p:scale>
          <a:sx n="67" d="100"/>
          <a:sy n="67" d="100"/>
        </p:scale>
        <p:origin x="-1245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BDCD2F-48D6-4148-97C7-11DCFAC7B351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66F0B7FD-C04C-414C-9596-33A16E3BD261}">
      <dgm:prSet phldrT="[Text]"/>
      <dgm:spPr>
        <a:solidFill>
          <a:srgbClr val="C9E55F"/>
        </a:solidFill>
      </dgm:spPr>
      <dgm:t>
        <a:bodyPr/>
        <a:lstStyle/>
        <a:p>
          <a:r>
            <a:rPr lang="de-DE" b="1" dirty="0">
              <a:solidFill>
                <a:schemeClr val="tx1"/>
              </a:solidFill>
            </a:rPr>
            <a:t>Digitale Technik</a:t>
          </a:r>
        </a:p>
      </dgm:t>
    </dgm:pt>
    <dgm:pt modelId="{FFF8682B-9C2E-4DA0-A06D-6D1E2D71F949}" type="parTrans" cxnId="{8D8C10DB-3453-4B27-93FE-265BE958C3BF}">
      <dgm:prSet/>
      <dgm:spPr/>
      <dgm:t>
        <a:bodyPr/>
        <a:lstStyle/>
        <a:p>
          <a:endParaRPr lang="de-DE"/>
        </a:p>
      </dgm:t>
    </dgm:pt>
    <dgm:pt modelId="{E01F82EF-CC48-43FA-8589-862949232D3E}" type="sibTrans" cxnId="{8D8C10DB-3453-4B27-93FE-265BE958C3BF}">
      <dgm:prSet/>
      <dgm:spPr/>
      <dgm:t>
        <a:bodyPr/>
        <a:lstStyle/>
        <a:p>
          <a:endParaRPr lang="de-DE"/>
        </a:p>
      </dgm:t>
    </dgm:pt>
    <dgm:pt modelId="{6A00C4BE-C045-4050-98D8-E427F9C73CFD}">
      <dgm:prSet phldrT="[Text]"/>
      <dgm:spPr>
        <a:solidFill>
          <a:srgbClr val="C9E55F"/>
        </a:solidFill>
      </dgm:spPr>
      <dgm:t>
        <a:bodyPr/>
        <a:lstStyle/>
        <a:p>
          <a:r>
            <a:rPr lang="de-DE" b="1" dirty="0">
              <a:solidFill>
                <a:schemeClr val="tx1"/>
              </a:solidFill>
            </a:rPr>
            <a:t>Künstliche Intelligenz (KI)</a:t>
          </a:r>
        </a:p>
      </dgm:t>
    </dgm:pt>
    <dgm:pt modelId="{54A4135C-61A0-463C-A7BE-992C52CB0604}" type="parTrans" cxnId="{F0DF20DC-CB6F-4F26-9B1C-95127ED3479F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endParaRPr lang="de-DE" dirty="0"/>
        </a:p>
      </dgm:t>
    </dgm:pt>
    <dgm:pt modelId="{FCC887CC-E587-41A2-B262-9C26B70A3D00}" type="sibTrans" cxnId="{F0DF20DC-CB6F-4F26-9B1C-95127ED3479F}">
      <dgm:prSet/>
      <dgm:spPr/>
      <dgm:t>
        <a:bodyPr/>
        <a:lstStyle/>
        <a:p>
          <a:endParaRPr lang="de-DE"/>
        </a:p>
      </dgm:t>
    </dgm:pt>
    <dgm:pt modelId="{DBB79088-B6C0-47A3-97F8-B186A603D461}">
      <dgm:prSet phldrT="[Text]"/>
      <dgm:spPr>
        <a:solidFill>
          <a:srgbClr val="C9E55F"/>
        </a:solidFill>
      </dgm:spPr>
      <dgm:t>
        <a:bodyPr/>
        <a:lstStyle/>
        <a:p>
          <a:r>
            <a:rPr lang="de-DE" b="1" dirty="0">
              <a:solidFill>
                <a:schemeClr val="tx1"/>
              </a:solidFill>
            </a:rPr>
            <a:t>Robotik</a:t>
          </a:r>
        </a:p>
      </dgm:t>
    </dgm:pt>
    <dgm:pt modelId="{D2C6F1EC-B320-43E2-ABC6-68DD6FF5F89C}" type="parTrans" cxnId="{48651D9D-7632-4AA9-9200-6880FB3228F9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endParaRPr lang="de-DE" dirty="0"/>
        </a:p>
      </dgm:t>
    </dgm:pt>
    <dgm:pt modelId="{52B96076-4841-421E-9C7E-837E16FD9ED6}" type="sibTrans" cxnId="{48651D9D-7632-4AA9-9200-6880FB3228F9}">
      <dgm:prSet/>
      <dgm:spPr/>
      <dgm:t>
        <a:bodyPr/>
        <a:lstStyle/>
        <a:p>
          <a:endParaRPr lang="de-DE"/>
        </a:p>
      </dgm:t>
    </dgm:pt>
    <dgm:pt modelId="{1AB0B7ED-055D-44EE-B157-419D126A3BD0}">
      <dgm:prSet phldrT="[Text]"/>
      <dgm:spPr>
        <a:solidFill>
          <a:srgbClr val="C9E55F"/>
        </a:solidFill>
      </dgm:spPr>
      <dgm:t>
        <a:bodyPr/>
        <a:lstStyle/>
        <a:p>
          <a:r>
            <a:rPr lang="de-DE" b="1" dirty="0">
              <a:solidFill>
                <a:schemeClr val="tx1"/>
              </a:solidFill>
            </a:rPr>
            <a:t>etc.</a:t>
          </a:r>
        </a:p>
      </dgm:t>
    </dgm:pt>
    <dgm:pt modelId="{0453C7F3-E15D-44C5-AF51-17ECFFEA1507}" type="parTrans" cxnId="{8FE2FA2E-E853-4F31-9F72-0398D46B09D1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endParaRPr lang="de-DE" dirty="0"/>
        </a:p>
      </dgm:t>
    </dgm:pt>
    <dgm:pt modelId="{FEBB8D81-1746-488F-91EA-904F632887B7}" type="sibTrans" cxnId="{8FE2FA2E-E853-4F31-9F72-0398D46B09D1}">
      <dgm:prSet/>
      <dgm:spPr/>
      <dgm:t>
        <a:bodyPr/>
        <a:lstStyle/>
        <a:p>
          <a:endParaRPr lang="de-DE"/>
        </a:p>
      </dgm:t>
    </dgm:pt>
    <dgm:pt modelId="{B69F07E1-DDEE-4184-AAE9-A26112BA3FEF}">
      <dgm:prSet phldrT="[Text]"/>
      <dgm:spPr>
        <a:solidFill>
          <a:srgbClr val="C9E55F"/>
        </a:solidFill>
      </dgm:spPr>
      <dgm:t>
        <a:bodyPr/>
        <a:lstStyle/>
        <a:p>
          <a:r>
            <a:rPr lang="de-DE" b="1" dirty="0">
              <a:solidFill>
                <a:schemeClr val="tx1"/>
              </a:solidFill>
            </a:rPr>
            <a:t>Apps</a:t>
          </a:r>
        </a:p>
      </dgm:t>
    </dgm:pt>
    <dgm:pt modelId="{C755E104-7FC1-406C-A86C-9F80D036C0F0}" type="parTrans" cxnId="{00E6332A-6F65-47BC-8D39-7A94204F1D0F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endParaRPr lang="de-DE" dirty="0"/>
        </a:p>
      </dgm:t>
    </dgm:pt>
    <dgm:pt modelId="{14B2C0B4-3547-475E-B086-DF28D1B021F5}" type="sibTrans" cxnId="{00E6332A-6F65-47BC-8D39-7A94204F1D0F}">
      <dgm:prSet/>
      <dgm:spPr/>
      <dgm:t>
        <a:bodyPr/>
        <a:lstStyle/>
        <a:p>
          <a:endParaRPr lang="de-DE"/>
        </a:p>
      </dgm:t>
    </dgm:pt>
    <dgm:pt modelId="{87D092E2-A7A1-4122-832C-6DF1C13D2091}">
      <dgm:prSet/>
      <dgm:spPr>
        <a:solidFill>
          <a:srgbClr val="C9E55F"/>
        </a:solidFill>
      </dgm:spPr>
      <dgm:t>
        <a:bodyPr/>
        <a:lstStyle/>
        <a:p>
          <a:r>
            <a:rPr lang="de-DE" b="1" dirty="0">
              <a:solidFill>
                <a:schemeClr val="tx1"/>
              </a:solidFill>
            </a:rPr>
            <a:t>Blockchain</a:t>
          </a:r>
        </a:p>
      </dgm:t>
    </dgm:pt>
    <dgm:pt modelId="{69194F61-478D-4247-B16C-621C7697685C}" type="parTrans" cxnId="{5DFD27ED-3F9C-4E0B-9722-9A5A13A223D5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endParaRPr lang="de-DE" dirty="0"/>
        </a:p>
      </dgm:t>
    </dgm:pt>
    <dgm:pt modelId="{C4F303DB-FAB9-4968-B3EE-6427A03715D6}" type="sibTrans" cxnId="{5DFD27ED-3F9C-4E0B-9722-9A5A13A223D5}">
      <dgm:prSet/>
      <dgm:spPr/>
      <dgm:t>
        <a:bodyPr/>
        <a:lstStyle/>
        <a:p>
          <a:endParaRPr lang="de-DE"/>
        </a:p>
      </dgm:t>
    </dgm:pt>
    <dgm:pt modelId="{56011585-1D8C-48D5-B007-6B187C075D06}" type="pres">
      <dgm:prSet presAssocID="{7ABDCD2F-48D6-4148-97C7-11DCFAC7B35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069CD17F-D4E9-4B41-9A5D-3540E5699A96}" type="pres">
      <dgm:prSet presAssocID="{66F0B7FD-C04C-414C-9596-33A16E3BD261}" presName="centerShape" presStyleLbl="node0" presStyleIdx="0" presStyleCnt="1"/>
      <dgm:spPr/>
      <dgm:t>
        <a:bodyPr/>
        <a:lstStyle/>
        <a:p>
          <a:endParaRPr lang="de-DE"/>
        </a:p>
      </dgm:t>
    </dgm:pt>
    <dgm:pt modelId="{C845A656-7E35-49AA-87D0-EF9300AB9557}" type="pres">
      <dgm:prSet presAssocID="{54A4135C-61A0-463C-A7BE-992C52CB0604}" presName="parTrans" presStyleLbl="sibTrans2D1" presStyleIdx="0" presStyleCnt="5"/>
      <dgm:spPr/>
      <dgm:t>
        <a:bodyPr/>
        <a:lstStyle/>
        <a:p>
          <a:endParaRPr lang="de-DE"/>
        </a:p>
      </dgm:t>
    </dgm:pt>
    <dgm:pt modelId="{2258C4D3-0E04-4364-9F1A-65193BDC47EA}" type="pres">
      <dgm:prSet presAssocID="{54A4135C-61A0-463C-A7BE-992C52CB0604}" presName="connectorText" presStyleLbl="sibTrans2D1" presStyleIdx="0" presStyleCnt="5"/>
      <dgm:spPr/>
      <dgm:t>
        <a:bodyPr/>
        <a:lstStyle/>
        <a:p>
          <a:endParaRPr lang="de-DE"/>
        </a:p>
      </dgm:t>
    </dgm:pt>
    <dgm:pt modelId="{2DE7C758-D62C-49C7-BAA8-AED78DC38A74}" type="pres">
      <dgm:prSet presAssocID="{6A00C4BE-C045-4050-98D8-E427F9C73CF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7491D07-C238-4C4E-B8DF-831F17E9C3C8}" type="pres">
      <dgm:prSet presAssocID="{D2C6F1EC-B320-43E2-ABC6-68DD6FF5F89C}" presName="parTrans" presStyleLbl="sibTrans2D1" presStyleIdx="1" presStyleCnt="5"/>
      <dgm:spPr/>
      <dgm:t>
        <a:bodyPr/>
        <a:lstStyle/>
        <a:p>
          <a:endParaRPr lang="de-DE"/>
        </a:p>
      </dgm:t>
    </dgm:pt>
    <dgm:pt modelId="{0F87B0C1-04A0-4B5A-AD02-6F7539279EC3}" type="pres">
      <dgm:prSet presAssocID="{D2C6F1EC-B320-43E2-ABC6-68DD6FF5F89C}" presName="connectorText" presStyleLbl="sibTrans2D1" presStyleIdx="1" presStyleCnt="5"/>
      <dgm:spPr/>
      <dgm:t>
        <a:bodyPr/>
        <a:lstStyle/>
        <a:p>
          <a:endParaRPr lang="de-DE"/>
        </a:p>
      </dgm:t>
    </dgm:pt>
    <dgm:pt modelId="{743D94A9-F12A-465E-BC70-F194063BEE84}" type="pres">
      <dgm:prSet presAssocID="{DBB79088-B6C0-47A3-97F8-B186A603D46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7895518-B3D1-4B6E-A029-D0C22546C045}" type="pres">
      <dgm:prSet presAssocID="{69194F61-478D-4247-B16C-621C7697685C}" presName="parTrans" presStyleLbl="sibTrans2D1" presStyleIdx="2" presStyleCnt="5"/>
      <dgm:spPr/>
      <dgm:t>
        <a:bodyPr/>
        <a:lstStyle/>
        <a:p>
          <a:endParaRPr lang="de-DE"/>
        </a:p>
      </dgm:t>
    </dgm:pt>
    <dgm:pt modelId="{FF950B44-8F10-468F-A4D6-14DDA29F4A41}" type="pres">
      <dgm:prSet presAssocID="{69194F61-478D-4247-B16C-621C7697685C}" presName="connectorText" presStyleLbl="sibTrans2D1" presStyleIdx="2" presStyleCnt="5"/>
      <dgm:spPr/>
      <dgm:t>
        <a:bodyPr/>
        <a:lstStyle/>
        <a:p>
          <a:endParaRPr lang="de-DE"/>
        </a:p>
      </dgm:t>
    </dgm:pt>
    <dgm:pt modelId="{E9395DFD-9292-4551-955E-6D7EEE5DE030}" type="pres">
      <dgm:prSet presAssocID="{87D092E2-A7A1-4122-832C-6DF1C13D209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D1FC7E8-8762-4B6F-8B9E-E29F7C7C2441}" type="pres">
      <dgm:prSet presAssocID="{0453C7F3-E15D-44C5-AF51-17ECFFEA1507}" presName="parTrans" presStyleLbl="sibTrans2D1" presStyleIdx="3" presStyleCnt="5"/>
      <dgm:spPr/>
      <dgm:t>
        <a:bodyPr/>
        <a:lstStyle/>
        <a:p>
          <a:endParaRPr lang="de-DE"/>
        </a:p>
      </dgm:t>
    </dgm:pt>
    <dgm:pt modelId="{A944EE0F-2E59-41EA-884F-D0CD9FFEB69E}" type="pres">
      <dgm:prSet presAssocID="{0453C7F3-E15D-44C5-AF51-17ECFFEA1507}" presName="connectorText" presStyleLbl="sibTrans2D1" presStyleIdx="3" presStyleCnt="5"/>
      <dgm:spPr/>
      <dgm:t>
        <a:bodyPr/>
        <a:lstStyle/>
        <a:p>
          <a:endParaRPr lang="de-DE"/>
        </a:p>
      </dgm:t>
    </dgm:pt>
    <dgm:pt modelId="{63A9E80D-C178-48DB-8BD3-DDF3DC8E8DFA}" type="pres">
      <dgm:prSet presAssocID="{1AB0B7ED-055D-44EE-B157-419D126A3BD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31F8CB4-E73C-457C-8968-04C9C8673530}" type="pres">
      <dgm:prSet presAssocID="{C755E104-7FC1-406C-A86C-9F80D036C0F0}" presName="parTrans" presStyleLbl="sibTrans2D1" presStyleIdx="4" presStyleCnt="5"/>
      <dgm:spPr/>
      <dgm:t>
        <a:bodyPr/>
        <a:lstStyle/>
        <a:p>
          <a:endParaRPr lang="de-DE"/>
        </a:p>
      </dgm:t>
    </dgm:pt>
    <dgm:pt modelId="{21C3BE04-223C-49D1-BB8A-7620C2998917}" type="pres">
      <dgm:prSet presAssocID="{C755E104-7FC1-406C-A86C-9F80D036C0F0}" presName="connectorText" presStyleLbl="sibTrans2D1" presStyleIdx="4" presStyleCnt="5"/>
      <dgm:spPr/>
      <dgm:t>
        <a:bodyPr/>
        <a:lstStyle/>
        <a:p>
          <a:endParaRPr lang="de-DE"/>
        </a:p>
      </dgm:t>
    </dgm:pt>
    <dgm:pt modelId="{FB172D15-A6FD-4F87-A5DD-5C8A59319FCD}" type="pres">
      <dgm:prSet presAssocID="{B69F07E1-DDEE-4184-AAE9-A26112BA3FE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AE46456D-B16E-45B6-9CC5-E605D7D51FEB}" type="presOf" srcId="{69194F61-478D-4247-B16C-621C7697685C}" destId="{FF950B44-8F10-468F-A4D6-14DDA29F4A41}" srcOrd="1" destOrd="0" presId="urn:microsoft.com/office/officeart/2005/8/layout/radial5"/>
    <dgm:cxn modelId="{5DFD27ED-3F9C-4E0B-9722-9A5A13A223D5}" srcId="{66F0B7FD-C04C-414C-9596-33A16E3BD261}" destId="{87D092E2-A7A1-4122-832C-6DF1C13D2091}" srcOrd="2" destOrd="0" parTransId="{69194F61-478D-4247-B16C-621C7697685C}" sibTransId="{C4F303DB-FAB9-4968-B3EE-6427A03715D6}"/>
    <dgm:cxn modelId="{6B2535AF-52E2-4D77-A1BF-73C2F6B90B8F}" type="presOf" srcId="{D2C6F1EC-B320-43E2-ABC6-68DD6FF5F89C}" destId="{0F87B0C1-04A0-4B5A-AD02-6F7539279EC3}" srcOrd="1" destOrd="0" presId="urn:microsoft.com/office/officeart/2005/8/layout/radial5"/>
    <dgm:cxn modelId="{8FE2FA2E-E853-4F31-9F72-0398D46B09D1}" srcId="{66F0B7FD-C04C-414C-9596-33A16E3BD261}" destId="{1AB0B7ED-055D-44EE-B157-419D126A3BD0}" srcOrd="3" destOrd="0" parTransId="{0453C7F3-E15D-44C5-AF51-17ECFFEA1507}" sibTransId="{FEBB8D81-1746-488F-91EA-904F632887B7}"/>
    <dgm:cxn modelId="{223A215E-A2F1-480A-95FB-ACEB9EBC879C}" type="presOf" srcId="{C755E104-7FC1-406C-A86C-9F80D036C0F0}" destId="{631F8CB4-E73C-457C-8968-04C9C8673530}" srcOrd="0" destOrd="0" presId="urn:microsoft.com/office/officeart/2005/8/layout/radial5"/>
    <dgm:cxn modelId="{44F91CCF-A087-452E-A635-1A3A153C7B60}" type="presOf" srcId="{1AB0B7ED-055D-44EE-B157-419D126A3BD0}" destId="{63A9E80D-C178-48DB-8BD3-DDF3DC8E8DFA}" srcOrd="0" destOrd="0" presId="urn:microsoft.com/office/officeart/2005/8/layout/radial5"/>
    <dgm:cxn modelId="{E84E5929-EFE1-449B-998E-85C098F24D44}" type="presOf" srcId="{DBB79088-B6C0-47A3-97F8-B186A603D461}" destId="{743D94A9-F12A-465E-BC70-F194063BEE84}" srcOrd="0" destOrd="0" presId="urn:microsoft.com/office/officeart/2005/8/layout/radial5"/>
    <dgm:cxn modelId="{8D8C10DB-3453-4B27-93FE-265BE958C3BF}" srcId="{7ABDCD2F-48D6-4148-97C7-11DCFAC7B351}" destId="{66F0B7FD-C04C-414C-9596-33A16E3BD261}" srcOrd="0" destOrd="0" parTransId="{FFF8682B-9C2E-4DA0-A06D-6D1E2D71F949}" sibTransId="{E01F82EF-CC48-43FA-8589-862949232D3E}"/>
    <dgm:cxn modelId="{1D2F3501-223D-43B4-909F-83B6FF720139}" type="presOf" srcId="{C755E104-7FC1-406C-A86C-9F80D036C0F0}" destId="{21C3BE04-223C-49D1-BB8A-7620C2998917}" srcOrd="1" destOrd="0" presId="urn:microsoft.com/office/officeart/2005/8/layout/radial5"/>
    <dgm:cxn modelId="{25A439E1-7932-4A6D-9962-0E0A238EEAD4}" type="presOf" srcId="{69194F61-478D-4247-B16C-621C7697685C}" destId="{E7895518-B3D1-4B6E-A029-D0C22546C045}" srcOrd="0" destOrd="0" presId="urn:microsoft.com/office/officeart/2005/8/layout/radial5"/>
    <dgm:cxn modelId="{D98B490C-D23D-482F-95F5-972EC8E42C16}" type="presOf" srcId="{87D092E2-A7A1-4122-832C-6DF1C13D2091}" destId="{E9395DFD-9292-4551-955E-6D7EEE5DE030}" srcOrd="0" destOrd="0" presId="urn:microsoft.com/office/officeart/2005/8/layout/radial5"/>
    <dgm:cxn modelId="{52D9CD54-D6E4-4890-B943-364042A77797}" type="presOf" srcId="{66F0B7FD-C04C-414C-9596-33A16E3BD261}" destId="{069CD17F-D4E9-4B41-9A5D-3540E5699A96}" srcOrd="0" destOrd="0" presId="urn:microsoft.com/office/officeart/2005/8/layout/radial5"/>
    <dgm:cxn modelId="{60077CD2-EBED-4849-B93C-13EA99FFA262}" type="presOf" srcId="{6A00C4BE-C045-4050-98D8-E427F9C73CFD}" destId="{2DE7C758-D62C-49C7-BAA8-AED78DC38A74}" srcOrd="0" destOrd="0" presId="urn:microsoft.com/office/officeart/2005/8/layout/radial5"/>
    <dgm:cxn modelId="{21D89B02-B9AB-456E-A514-94D1E4FB8E53}" type="presOf" srcId="{0453C7F3-E15D-44C5-AF51-17ECFFEA1507}" destId="{A944EE0F-2E59-41EA-884F-D0CD9FFEB69E}" srcOrd="1" destOrd="0" presId="urn:microsoft.com/office/officeart/2005/8/layout/radial5"/>
    <dgm:cxn modelId="{7BBEACDD-E8D4-4AA6-9092-136272883495}" type="presOf" srcId="{0453C7F3-E15D-44C5-AF51-17ECFFEA1507}" destId="{8D1FC7E8-8762-4B6F-8B9E-E29F7C7C2441}" srcOrd="0" destOrd="0" presId="urn:microsoft.com/office/officeart/2005/8/layout/radial5"/>
    <dgm:cxn modelId="{392B9488-562F-4F64-AE4D-D11E1030D2FD}" type="presOf" srcId="{54A4135C-61A0-463C-A7BE-992C52CB0604}" destId="{2258C4D3-0E04-4364-9F1A-65193BDC47EA}" srcOrd="1" destOrd="0" presId="urn:microsoft.com/office/officeart/2005/8/layout/radial5"/>
    <dgm:cxn modelId="{48651D9D-7632-4AA9-9200-6880FB3228F9}" srcId="{66F0B7FD-C04C-414C-9596-33A16E3BD261}" destId="{DBB79088-B6C0-47A3-97F8-B186A603D461}" srcOrd="1" destOrd="0" parTransId="{D2C6F1EC-B320-43E2-ABC6-68DD6FF5F89C}" sibTransId="{52B96076-4841-421E-9C7E-837E16FD9ED6}"/>
    <dgm:cxn modelId="{5F042C3B-25CF-4D11-8969-042BD3E6C272}" type="presOf" srcId="{D2C6F1EC-B320-43E2-ABC6-68DD6FF5F89C}" destId="{77491D07-C238-4C4E-B8DF-831F17E9C3C8}" srcOrd="0" destOrd="0" presId="urn:microsoft.com/office/officeart/2005/8/layout/radial5"/>
    <dgm:cxn modelId="{00E6332A-6F65-47BC-8D39-7A94204F1D0F}" srcId="{66F0B7FD-C04C-414C-9596-33A16E3BD261}" destId="{B69F07E1-DDEE-4184-AAE9-A26112BA3FEF}" srcOrd="4" destOrd="0" parTransId="{C755E104-7FC1-406C-A86C-9F80D036C0F0}" sibTransId="{14B2C0B4-3547-475E-B086-DF28D1B021F5}"/>
    <dgm:cxn modelId="{44537F08-BBBC-422B-B4F1-91D18BD41609}" type="presOf" srcId="{B69F07E1-DDEE-4184-AAE9-A26112BA3FEF}" destId="{FB172D15-A6FD-4F87-A5DD-5C8A59319FCD}" srcOrd="0" destOrd="0" presId="urn:microsoft.com/office/officeart/2005/8/layout/radial5"/>
    <dgm:cxn modelId="{DD0DA0FB-1631-4723-BDE4-2DDDA0D4005E}" type="presOf" srcId="{54A4135C-61A0-463C-A7BE-992C52CB0604}" destId="{C845A656-7E35-49AA-87D0-EF9300AB9557}" srcOrd="0" destOrd="0" presId="urn:microsoft.com/office/officeart/2005/8/layout/radial5"/>
    <dgm:cxn modelId="{563E017E-DFB0-4BD9-B7B5-E125031EBEBD}" type="presOf" srcId="{7ABDCD2F-48D6-4148-97C7-11DCFAC7B351}" destId="{56011585-1D8C-48D5-B007-6B187C075D06}" srcOrd="0" destOrd="0" presId="urn:microsoft.com/office/officeart/2005/8/layout/radial5"/>
    <dgm:cxn modelId="{F0DF20DC-CB6F-4F26-9B1C-95127ED3479F}" srcId="{66F0B7FD-C04C-414C-9596-33A16E3BD261}" destId="{6A00C4BE-C045-4050-98D8-E427F9C73CFD}" srcOrd="0" destOrd="0" parTransId="{54A4135C-61A0-463C-A7BE-992C52CB0604}" sibTransId="{FCC887CC-E587-41A2-B262-9C26B70A3D00}"/>
    <dgm:cxn modelId="{FC35CF0F-1D0C-44C9-93C9-AF341BF7B7D1}" type="presParOf" srcId="{56011585-1D8C-48D5-B007-6B187C075D06}" destId="{069CD17F-D4E9-4B41-9A5D-3540E5699A96}" srcOrd="0" destOrd="0" presId="urn:microsoft.com/office/officeart/2005/8/layout/radial5"/>
    <dgm:cxn modelId="{7DD2BB43-B143-4861-8F19-3D40E1FFAEC4}" type="presParOf" srcId="{56011585-1D8C-48D5-B007-6B187C075D06}" destId="{C845A656-7E35-49AA-87D0-EF9300AB9557}" srcOrd="1" destOrd="0" presId="urn:microsoft.com/office/officeart/2005/8/layout/radial5"/>
    <dgm:cxn modelId="{53CC4AAB-EDA0-4A47-925E-FB2EEBF52E89}" type="presParOf" srcId="{C845A656-7E35-49AA-87D0-EF9300AB9557}" destId="{2258C4D3-0E04-4364-9F1A-65193BDC47EA}" srcOrd="0" destOrd="0" presId="urn:microsoft.com/office/officeart/2005/8/layout/radial5"/>
    <dgm:cxn modelId="{DE0800D1-40EF-4501-8E40-95503F38D7E8}" type="presParOf" srcId="{56011585-1D8C-48D5-B007-6B187C075D06}" destId="{2DE7C758-D62C-49C7-BAA8-AED78DC38A74}" srcOrd="2" destOrd="0" presId="urn:microsoft.com/office/officeart/2005/8/layout/radial5"/>
    <dgm:cxn modelId="{AD63825A-60DD-413A-BED7-A64C3F0D5621}" type="presParOf" srcId="{56011585-1D8C-48D5-B007-6B187C075D06}" destId="{77491D07-C238-4C4E-B8DF-831F17E9C3C8}" srcOrd="3" destOrd="0" presId="urn:microsoft.com/office/officeart/2005/8/layout/radial5"/>
    <dgm:cxn modelId="{EBC8BD2E-7F3D-41E7-BA55-1BB8DFF7A88D}" type="presParOf" srcId="{77491D07-C238-4C4E-B8DF-831F17E9C3C8}" destId="{0F87B0C1-04A0-4B5A-AD02-6F7539279EC3}" srcOrd="0" destOrd="0" presId="urn:microsoft.com/office/officeart/2005/8/layout/radial5"/>
    <dgm:cxn modelId="{E917CC96-081A-4952-87D6-BB6C6D0C1763}" type="presParOf" srcId="{56011585-1D8C-48D5-B007-6B187C075D06}" destId="{743D94A9-F12A-465E-BC70-F194063BEE84}" srcOrd="4" destOrd="0" presId="urn:microsoft.com/office/officeart/2005/8/layout/radial5"/>
    <dgm:cxn modelId="{3B26F52D-6A0C-4F59-A6A4-2C442C100F41}" type="presParOf" srcId="{56011585-1D8C-48D5-B007-6B187C075D06}" destId="{E7895518-B3D1-4B6E-A029-D0C22546C045}" srcOrd="5" destOrd="0" presId="urn:microsoft.com/office/officeart/2005/8/layout/radial5"/>
    <dgm:cxn modelId="{D3D18A69-3786-470D-B310-E1FAE8BBC519}" type="presParOf" srcId="{E7895518-B3D1-4B6E-A029-D0C22546C045}" destId="{FF950B44-8F10-468F-A4D6-14DDA29F4A41}" srcOrd="0" destOrd="0" presId="urn:microsoft.com/office/officeart/2005/8/layout/radial5"/>
    <dgm:cxn modelId="{B9B80D67-5103-48AA-A205-2651F7A44AFF}" type="presParOf" srcId="{56011585-1D8C-48D5-B007-6B187C075D06}" destId="{E9395DFD-9292-4551-955E-6D7EEE5DE030}" srcOrd="6" destOrd="0" presId="urn:microsoft.com/office/officeart/2005/8/layout/radial5"/>
    <dgm:cxn modelId="{7E7F9C87-9909-47B0-9361-CB399BDDA1CF}" type="presParOf" srcId="{56011585-1D8C-48D5-B007-6B187C075D06}" destId="{8D1FC7E8-8762-4B6F-8B9E-E29F7C7C2441}" srcOrd="7" destOrd="0" presId="urn:microsoft.com/office/officeart/2005/8/layout/radial5"/>
    <dgm:cxn modelId="{3E631400-2C64-4A60-A7F3-FDB27AC6B38F}" type="presParOf" srcId="{8D1FC7E8-8762-4B6F-8B9E-E29F7C7C2441}" destId="{A944EE0F-2E59-41EA-884F-D0CD9FFEB69E}" srcOrd="0" destOrd="0" presId="urn:microsoft.com/office/officeart/2005/8/layout/radial5"/>
    <dgm:cxn modelId="{FD7C4B8E-7E83-40DD-9259-C7C174DE549D}" type="presParOf" srcId="{56011585-1D8C-48D5-B007-6B187C075D06}" destId="{63A9E80D-C178-48DB-8BD3-DDF3DC8E8DFA}" srcOrd="8" destOrd="0" presId="urn:microsoft.com/office/officeart/2005/8/layout/radial5"/>
    <dgm:cxn modelId="{F0471291-2D92-48A8-9A38-361C221C5F12}" type="presParOf" srcId="{56011585-1D8C-48D5-B007-6B187C075D06}" destId="{631F8CB4-E73C-457C-8968-04C9C8673530}" srcOrd="9" destOrd="0" presId="urn:microsoft.com/office/officeart/2005/8/layout/radial5"/>
    <dgm:cxn modelId="{02F7DFD5-9444-4E17-A891-953FF0075142}" type="presParOf" srcId="{631F8CB4-E73C-457C-8968-04C9C8673530}" destId="{21C3BE04-223C-49D1-BB8A-7620C2998917}" srcOrd="0" destOrd="0" presId="urn:microsoft.com/office/officeart/2005/8/layout/radial5"/>
    <dgm:cxn modelId="{EE2057ED-3281-4AA1-ACED-D1A51A89D043}" type="presParOf" srcId="{56011585-1D8C-48D5-B007-6B187C075D06}" destId="{FB172D15-A6FD-4F87-A5DD-5C8A59319FCD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CAE941-7B01-4498-9199-5B12F59109C9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F0C3EC9-2B2D-41D3-995A-D92C0D0DFC50}">
      <dgm:prSet phldrT="[Text]"/>
      <dgm:spPr>
        <a:solidFill>
          <a:srgbClr val="C9E55F"/>
        </a:solidFill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Digitale Technik</a:t>
          </a:r>
        </a:p>
      </dgm:t>
    </dgm:pt>
    <dgm:pt modelId="{3A0E1DF4-DAC6-4455-BFC3-DCBE6358700F}" type="parTrans" cxnId="{362A3045-28C8-4671-8473-AA065020FC33}">
      <dgm:prSet/>
      <dgm:spPr/>
      <dgm:t>
        <a:bodyPr/>
        <a:lstStyle/>
        <a:p>
          <a:endParaRPr lang="de-DE"/>
        </a:p>
      </dgm:t>
    </dgm:pt>
    <dgm:pt modelId="{7AD6574B-F57E-4BF6-9216-15090B65ECB9}" type="sibTrans" cxnId="{362A3045-28C8-4671-8473-AA065020FC33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endParaRPr lang="de-DE" dirty="0"/>
        </a:p>
      </dgm:t>
    </dgm:pt>
    <dgm:pt modelId="{0C249549-B757-49F9-B0C1-176C77CC3FD1}">
      <dgm:prSet phldrT="[Text]"/>
      <dgm:spPr>
        <a:solidFill>
          <a:srgbClr val="C9E55F"/>
        </a:solidFill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Robotik</a:t>
          </a:r>
        </a:p>
      </dgm:t>
    </dgm:pt>
    <dgm:pt modelId="{F7D0CCE6-C5DB-4079-8059-1353D1BE411D}" type="parTrans" cxnId="{35B3EB87-C7BF-4E2A-9588-682457365ED8}">
      <dgm:prSet/>
      <dgm:spPr/>
      <dgm:t>
        <a:bodyPr/>
        <a:lstStyle/>
        <a:p>
          <a:endParaRPr lang="de-DE"/>
        </a:p>
      </dgm:t>
    </dgm:pt>
    <dgm:pt modelId="{B42CC905-1EDB-49E1-AEBD-8E5DB2B96ADD}" type="sibTrans" cxnId="{35B3EB87-C7BF-4E2A-9588-682457365ED8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endParaRPr lang="de-DE" dirty="0"/>
        </a:p>
      </dgm:t>
    </dgm:pt>
    <dgm:pt modelId="{0B08EFCB-6577-49F5-8A59-3F53E6975710}">
      <dgm:prSet phldrT="[Text]"/>
      <dgm:spPr>
        <a:solidFill>
          <a:srgbClr val="C9E55F"/>
        </a:solidFill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KI</a:t>
          </a:r>
        </a:p>
      </dgm:t>
    </dgm:pt>
    <dgm:pt modelId="{44472596-61F4-450A-8D60-9EBE7EBA57F4}" type="parTrans" cxnId="{CA86CB30-AC37-4035-8B6E-476772B0C059}">
      <dgm:prSet/>
      <dgm:spPr/>
      <dgm:t>
        <a:bodyPr/>
        <a:lstStyle/>
        <a:p>
          <a:endParaRPr lang="de-DE"/>
        </a:p>
      </dgm:t>
    </dgm:pt>
    <dgm:pt modelId="{C2690C3A-E9BC-40B8-B5BA-A167EF588C90}" type="sibTrans" cxnId="{CA86CB30-AC37-4035-8B6E-476772B0C059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endParaRPr lang="de-DE" dirty="0"/>
        </a:p>
      </dgm:t>
    </dgm:pt>
    <dgm:pt modelId="{BFDAC102-AFFC-4C2E-9A5C-51AF351AB033}" type="pres">
      <dgm:prSet presAssocID="{ECCAE941-7B01-4498-9199-5B12F59109C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22B259C3-6FE4-432B-93A6-689B14CCFCBF}" type="pres">
      <dgm:prSet presAssocID="{3F0C3EC9-2B2D-41D3-995A-D92C0D0DFC50}" presName="node" presStyleLbl="node1" presStyleIdx="0" presStyleCnt="3" custRadScaleRad="85415" custRadScaleInc="80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de-DE"/>
        </a:p>
      </dgm:t>
    </dgm:pt>
    <dgm:pt modelId="{D7558053-550E-4864-A0BA-37D4AFB5C01E}" type="pres">
      <dgm:prSet presAssocID="{7AD6574B-F57E-4BF6-9216-15090B65ECB9}" presName="sibTrans" presStyleLbl="sibTrans2D1" presStyleIdx="0" presStyleCnt="3"/>
      <dgm:spPr>
        <a:prstGeom prst="rightArrow">
          <a:avLst/>
        </a:prstGeom>
      </dgm:spPr>
      <dgm:t>
        <a:bodyPr/>
        <a:lstStyle/>
        <a:p>
          <a:endParaRPr lang="de-DE"/>
        </a:p>
      </dgm:t>
    </dgm:pt>
    <dgm:pt modelId="{27207BCD-E294-4EFD-81B0-3509B0E4F941}" type="pres">
      <dgm:prSet presAssocID="{7AD6574B-F57E-4BF6-9216-15090B65ECB9}" presName="connectorText" presStyleLbl="sibTrans2D1" presStyleIdx="0" presStyleCnt="3"/>
      <dgm:spPr/>
      <dgm:t>
        <a:bodyPr/>
        <a:lstStyle/>
        <a:p>
          <a:endParaRPr lang="de-DE"/>
        </a:p>
      </dgm:t>
    </dgm:pt>
    <dgm:pt modelId="{FD3E3C23-6E35-4E1E-B491-AF17A043A87A}" type="pres">
      <dgm:prSet presAssocID="{0C249549-B757-49F9-B0C1-176C77CC3FD1}" presName="node" presStyleLbl="node1" presStyleIdx="1" presStyleCnt="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de-DE"/>
        </a:p>
      </dgm:t>
    </dgm:pt>
    <dgm:pt modelId="{E69D78BA-713A-4DA4-A8E7-A34E6BFF1022}" type="pres">
      <dgm:prSet presAssocID="{B42CC905-1EDB-49E1-AEBD-8E5DB2B96ADD}" presName="sibTrans" presStyleLbl="sibTrans2D1" presStyleIdx="1" presStyleCnt="3"/>
      <dgm:spPr/>
      <dgm:t>
        <a:bodyPr/>
        <a:lstStyle/>
        <a:p>
          <a:endParaRPr lang="de-DE"/>
        </a:p>
      </dgm:t>
    </dgm:pt>
    <dgm:pt modelId="{3367A89F-BF16-40BA-9C5E-0A1CEE9EA7E1}" type="pres">
      <dgm:prSet presAssocID="{B42CC905-1EDB-49E1-AEBD-8E5DB2B96ADD}" presName="connectorText" presStyleLbl="sibTrans2D1" presStyleIdx="1" presStyleCnt="3"/>
      <dgm:spPr/>
      <dgm:t>
        <a:bodyPr/>
        <a:lstStyle/>
        <a:p>
          <a:endParaRPr lang="de-DE"/>
        </a:p>
      </dgm:t>
    </dgm:pt>
    <dgm:pt modelId="{E1FDE6F8-5D0A-46B3-B0A6-792EB3CEC29F}" type="pres">
      <dgm:prSet presAssocID="{0B08EFCB-6577-49F5-8A59-3F53E6975710}" presName="node" presStyleLbl="node1" presStyleIdx="2" presStyleCnt="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de-DE"/>
        </a:p>
      </dgm:t>
    </dgm:pt>
    <dgm:pt modelId="{1EED342F-86E4-4833-82A7-E72351DDD8BF}" type="pres">
      <dgm:prSet presAssocID="{C2690C3A-E9BC-40B8-B5BA-A167EF588C90}" presName="sibTrans" presStyleLbl="sibTrans2D1" presStyleIdx="2" presStyleCnt="3" custAng="10961594"/>
      <dgm:spPr>
        <a:prstGeom prst="rightArrow">
          <a:avLst/>
        </a:prstGeom>
      </dgm:spPr>
      <dgm:t>
        <a:bodyPr/>
        <a:lstStyle/>
        <a:p>
          <a:endParaRPr lang="de-DE"/>
        </a:p>
      </dgm:t>
    </dgm:pt>
    <dgm:pt modelId="{B4150D21-C911-4492-8CC1-A1A5FF6020F9}" type="pres">
      <dgm:prSet presAssocID="{C2690C3A-E9BC-40B8-B5BA-A167EF588C90}" presName="connectorText" presStyleLbl="sibTrans2D1" presStyleIdx="2" presStyleCnt="3"/>
      <dgm:spPr/>
      <dgm:t>
        <a:bodyPr/>
        <a:lstStyle/>
        <a:p>
          <a:endParaRPr lang="de-DE"/>
        </a:p>
      </dgm:t>
    </dgm:pt>
  </dgm:ptLst>
  <dgm:cxnLst>
    <dgm:cxn modelId="{35B3EB87-C7BF-4E2A-9588-682457365ED8}" srcId="{ECCAE941-7B01-4498-9199-5B12F59109C9}" destId="{0C249549-B757-49F9-B0C1-176C77CC3FD1}" srcOrd="1" destOrd="0" parTransId="{F7D0CCE6-C5DB-4079-8059-1353D1BE411D}" sibTransId="{B42CC905-1EDB-49E1-AEBD-8E5DB2B96ADD}"/>
    <dgm:cxn modelId="{AD4FD377-E740-4E3C-A2B3-28DE3A6EAE02}" type="presOf" srcId="{C2690C3A-E9BC-40B8-B5BA-A167EF588C90}" destId="{B4150D21-C911-4492-8CC1-A1A5FF6020F9}" srcOrd="1" destOrd="0" presId="urn:microsoft.com/office/officeart/2005/8/layout/cycle7"/>
    <dgm:cxn modelId="{02FBBAA1-B4BA-410D-BBBD-A476D586E1AF}" type="presOf" srcId="{0C249549-B757-49F9-B0C1-176C77CC3FD1}" destId="{FD3E3C23-6E35-4E1E-B491-AF17A043A87A}" srcOrd="0" destOrd="0" presId="urn:microsoft.com/office/officeart/2005/8/layout/cycle7"/>
    <dgm:cxn modelId="{E31D3228-6F6E-49BE-9808-17C7C1442070}" type="presOf" srcId="{7AD6574B-F57E-4BF6-9216-15090B65ECB9}" destId="{27207BCD-E294-4EFD-81B0-3509B0E4F941}" srcOrd="1" destOrd="0" presId="urn:microsoft.com/office/officeart/2005/8/layout/cycle7"/>
    <dgm:cxn modelId="{CA86CB30-AC37-4035-8B6E-476772B0C059}" srcId="{ECCAE941-7B01-4498-9199-5B12F59109C9}" destId="{0B08EFCB-6577-49F5-8A59-3F53E6975710}" srcOrd="2" destOrd="0" parTransId="{44472596-61F4-450A-8D60-9EBE7EBA57F4}" sibTransId="{C2690C3A-E9BC-40B8-B5BA-A167EF588C90}"/>
    <dgm:cxn modelId="{362A3045-28C8-4671-8473-AA065020FC33}" srcId="{ECCAE941-7B01-4498-9199-5B12F59109C9}" destId="{3F0C3EC9-2B2D-41D3-995A-D92C0D0DFC50}" srcOrd="0" destOrd="0" parTransId="{3A0E1DF4-DAC6-4455-BFC3-DCBE6358700F}" sibTransId="{7AD6574B-F57E-4BF6-9216-15090B65ECB9}"/>
    <dgm:cxn modelId="{388CF4D5-B857-4EE9-A7DB-1534E7165054}" type="presOf" srcId="{C2690C3A-E9BC-40B8-B5BA-A167EF588C90}" destId="{1EED342F-86E4-4833-82A7-E72351DDD8BF}" srcOrd="0" destOrd="0" presId="urn:microsoft.com/office/officeart/2005/8/layout/cycle7"/>
    <dgm:cxn modelId="{3915CFE4-EEB0-49CA-8E4C-D3790A7548D2}" type="presOf" srcId="{B42CC905-1EDB-49E1-AEBD-8E5DB2B96ADD}" destId="{3367A89F-BF16-40BA-9C5E-0A1CEE9EA7E1}" srcOrd="1" destOrd="0" presId="urn:microsoft.com/office/officeart/2005/8/layout/cycle7"/>
    <dgm:cxn modelId="{D8B8B629-FEAE-4501-92E9-6BEF797FE2C8}" type="presOf" srcId="{7AD6574B-F57E-4BF6-9216-15090B65ECB9}" destId="{D7558053-550E-4864-A0BA-37D4AFB5C01E}" srcOrd="0" destOrd="0" presId="urn:microsoft.com/office/officeart/2005/8/layout/cycle7"/>
    <dgm:cxn modelId="{FB7125A0-1689-4D64-9A47-B769F40F7F7C}" type="presOf" srcId="{3F0C3EC9-2B2D-41D3-995A-D92C0D0DFC50}" destId="{22B259C3-6FE4-432B-93A6-689B14CCFCBF}" srcOrd="0" destOrd="0" presId="urn:microsoft.com/office/officeart/2005/8/layout/cycle7"/>
    <dgm:cxn modelId="{A543B78A-102D-4BE5-AB4B-951F7E0BAF87}" type="presOf" srcId="{0B08EFCB-6577-49F5-8A59-3F53E6975710}" destId="{E1FDE6F8-5D0A-46B3-B0A6-792EB3CEC29F}" srcOrd="0" destOrd="0" presId="urn:microsoft.com/office/officeart/2005/8/layout/cycle7"/>
    <dgm:cxn modelId="{38F02CE7-535E-487B-92D7-32534CFC8E03}" type="presOf" srcId="{ECCAE941-7B01-4498-9199-5B12F59109C9}" destId="{BFDAC102-AFFC-4C2E-9A5C-51AF351AB033}" srcOrd="0" destOrd="0" presId="urn:microsoft.com/office/officeart/2005/8/layout/cycle7"/>
    <dgm:cxn modelId="{E392FAA3-C31E-47F1-9E8C-A8C175D8DC9D}" type="presOf" srcId="{B42CC905-1EDB-49E1-AEBD-8E5DB2B96ADD}" destId="{E69D78BA-713A-4DA4-A8E7-A34E6BFF1022}" srcOrd="0" destOrd="0" presId="urn:microsoft.com/office/officeart/2005/8/layout/cycle7"/>
    <dgm:cxn modelId="{90D136EB-0113-4C00-8DB8-D7CAF3077BDD}" type="presParOf" srcId="{BFDAC102-AFFC-4C2E-9A5C-51AF351AB033}" destId="{22B259C3-6FE4-432B-93A6-689B14CCFCBF}" srcOrd="0" destOrd="0" presId="urn:microsoft.com/office/officeart/2005/8/layout/cycle7"/>
    <dgm:cxn modelId="{46741A26-02C1-4665-B52F-205E441D5FE9}" type="presParOf" srcId="{BFDAC102-AFFC-4C2E-9A5C-51AF351AB033}" destId="{D7558053-550E-4864-A0BA-37D4AFB5C01E}" srcOrd="1" destOrd="0" presId="urn:microsoft.com/office/officeart/2005/8/layout/cycle7"/>
    <dgm:cxn modelId="{6B8D268F-7F43-4A1E-A931-E3BBF9B1D78A}" type="presParOf" srcId="{D7558053-550E-4864-A0BA-37D4AFB5C01E}" destId="{27207BCD-E294-4EFD-81B0-3509B0E4F941}" srcOrd="0" destOrd="0" presId="urn:microsoft.com/office/officeart/2005/8/layout/cycle7"/>
    <dgm:cxn modelId="{5FFFA32D-421F-4347-A5A6-6F21DB1268D2}" type="presParOf" srcId="{BFDAC102-AFFC-4C2E-9A5C-51AF351AB033}" destId="{FD3E3C23-6E35-4E1E-B491-AF17A043A87A}" srcOrd="2" destOrd="0" presId="urn:microsoft.com/office/officeart/2005/8/layout/cycle7"/>
    <dgm:cxn modelId="{B73D1B1A-4576-4D2D-A003-13309669FECB}" type="presParOf" srcId="{BFDAC102-AFFC-4C2E-9A5C-51AF351AB033}" destId="{E69D78BA-713A-4DA4-A8E7-A34E6BFF1022}" srcOrd="3" destOrd="0" presId="urn:microsoft.com/office/officeart/2005/8/layout/cycle7"/>
    <dgm:cxn modelId="{004D5266-017E-45A9-8CB3-C9EB5306791C}" type="presParOf" srcId="{E69D78BA-713A-4DA4-A8E7-A34E6BFF1022}" destId="{3367A89F-BF16-40BA-9C5E-0A1CEE9EA7E1}" srcOrd="0" destOrd="0" presId="urn:microsoft.com/office/officeart/2005/8/layout/cycle7"/>
    <dgm:cxn modelId="{0B29FE60-9F7C-4179-B371-F9947EB1D3AF}" type="presParOf" srcId="{BFDAC102-AFFC-4C2E-9A5C-51AF351AB033}" destId="{E1FDE6F8-5D0A-46B3-B0A6-792EB3CEC29F}" srcOrd="4" destOrd="0" presId="urn:microsoft.com/office/officeart/2005/8/layout/cycle7"/>
    <dgm:cxn modelId="{89DBF4D8-194C-4FE8-8A85-201E08425570}" type="presParOf" srcId="{BFDAC102-AFFC-4C2E-9A5C-51AF351AB033}" destId="{1EED342F-86E4-4833-82A7-E72351DDD8BF}" srcOrd="5" destOrd="0" presId="urn:microsoft.com/office/officeart/2005/8/layout/cycle7"/>
    <dgm:cxn modelId="{8999F5E9-6018-4811-87CF-74E6BE6F0909}" type="presParOf" srcId="{1EED342F-86E4-4833-82A7-E72351DDD8BF}" destId="{B4150D21-C911-4492-8CC1-A1A5FF6020F9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C0C6521-9B6E-4F01-8FF0-B3A28C8F21ED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E0E4ADE-9A12-4CE7-AEBD-C85953926A84}">
      <dgm:prSet phldrT="[Text]"/>
      <dgm:spPr>
        <a:solidFill>
          <a:srgbClr val="C9E55F"/>
        </a:solidFill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KI</a:t>
          </a:r>
        </a:p>
      </dgm:t>
    </dgm:pt>
    <dgm:pt modelId="{2C3DB2F9-F85F-4D1D-8BF8-DD619C7D7027}" type="parTrans" cxnId="{8915552B-A2CD-44DE-B4E9-DCB437BFD952}">
      <dgm:prSet/>
      <dgm:spPr/>
      <dgm:t>
        <a:bodyPr/>
        <a:lstStyle/>
        <a:p>
          <a:endParaRPr lang="de-DE"/>
        </a:p>
      </dgm:t>
    </dgm:pt>
    <dgm:pt modelId="{E5CCB395-AA4B-4CD9-AD08-DE6E157B1B09}" type="sibTrans" cxnId="{8915552B-A2CD-44DE-B4E9-DCB437BFD952}">
      <dgm:prSet/>
      <dgm:spPr/>
      <dgm:t>
        <a:bodyPr/>
        <a:lstStyle/>
        <a:p>
          <a:endParaRPr lang="de-DE"/>
        </a:p>
      </dgm:t>
    </dgm:pt>
    <dgm:pt modelId="{B8121EC1-3D1F-4B03-B4D7-59CE763F81E5}">
      <dgm:prSet phldrT="[Text]" custT="1"/>
      <dgm:spPr>
        <a:solidFill>
          <a:srgbClr val="C9E55F"/>
        </a:solidFill>
      </dgm:spPr>
      <dgm:t>
        <a:bodyPr/>
        <a:lstStyle/>
        <a:p>
          <a:r>
            <a:rPr lang="de-DE" sz="1800" b="1" dirty="0">
              <a:solidFill>
                <a:schemeClr val="tx1"/>
              </a:solidFill>
            </a:rPr>
            <a:t>Robotik</a:t>
          </a:r>
        </a:p>
      </dgm:t>
    </dgm:pt>
    <dgm:pt modelId="{93B61BB2-4CE4-45EA-93B7-C07F82575A2B}" type="parTrans" cxnId="{08DC900B-2562-44A1-B6C1-351FBB9D77F5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endParaRPr lang="de-DE"/>
        </a:p>
      </dgm:t>
    </dgm:pt>
    <dgm:pt modelId="{0C62ADA7-7FF1-49D3-B7AF-C0FE333AF26F}" type="sibTrans" cxnId="{08DC900B-2562-44A1-B6C1-351FBB9D77F5}">
      <dgm:prSet/>
      <dgm:spPr/>
      <dgm:t>
        <a:bodyPr/>
        <a:lstStyle/>
        <a:p>
          <a:endParaRPr lang="de-DE"/>
        </a:p>
      </dgm:t>
    </dgm:pt>
    <dgm:pt modelId="{9411E779-9162-480F-817F-39EC2D638F3E}">
      <dgm:prSet phldrT="[Text]" custT="1"/>
      <dgm:spPr>
        <a:solidFill>
          <a:srgbClr val="C9E55F"/>
        </a:solidFill>
      </dgm:spPr>
      <dgm:t>
        <a:bodyPr/>
        <a:lstStyle/>
        <a:p>
          <a:r>
            <a:rPr lang="de-DE" sz="1800" b="1" dirty="0">
              <a:solidFill>
                <a:schemeClr val="tx1"/>
              </a:solidFill>
            </a:rPr>
            <a:t>Visualisierung</a:t>
          </a:r>
        </a:p>
      </dgm:t>
    </dgm:pt>
    <dgm:pt modelId="{6E49F5D8-D2BC-4DB1-8C3F-A487028406CB}" type="parTrans" cxnId="{C59EB566-CFA8-45B1-B1DC-7FD57B7B0228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endParaRPr lang="de-DE"/>
        </a:p>
      </dgm:t>
    </dgm:pt>
    <dgm:pt modelId="{B1EB6F65-A385-4578-8CB9-70F1786C1C0E}" type="sibTrans" cxnId="{C59EB566-CFA8-45B1-B1DC-7FD57B7B0228}">
      <dgm:prSet/>
      <dgm:spPr/>
      <dgm:t>
        <a:bodyPr/>
        <a:lstStyle/>
        <a:p>
          <a:endParaRPr lang="de-DE"/>
        </a:p>
      </dgm:t>
    </dgm:pt>
    <dgm:pt modelId="{8A4CF6A2-E415-4011-9501-55A125CFCADD}">
      <dgm:prSet phldrT="[Text]" custT="1"/>
      <dgm:spPr>
        <a:solidFill>
          <a:srgbClr val="C9E55F"/>
        </a:solidFill>
      </dgm:spPr>
      <dgm:t>
        <a:bodyPr/>
        <a:lstStyle/>
        <a:p>
          <a:r>
            <a:rPr lang="de-DE" sz="1500" b="1" dirty="0">
              <a:solidFill>
                <a:schemeClr val="tx1"/>
              </a:solidFill>
            </a:rPr>
            <a:t>Maschinen-lern- Algorithmus</a:t>
          </a:r>
        </a:p>
      </dgm:t>
    </dgm:pt>
    <dgm:pt modelId="{04BDBF4B-5684-4F69-B04C-A1B54E203D75}" type="parTrans" cxnId="{B1B8EFFA-E907-4E55-B7D7-638E278FE66C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endParaRPr lang="de-DE"/>
        </a:p>
      </dgm:t>
    </dgm:pt>
    <dgm:pt modelId="{D113FA08-59DC-471A-8202-2F2E39CC9BBD}" type="sibTrans" cxnId="{B1B8EFFA-E907-4E55-B7D7-638E278FE66C}">
      <dgm:prSet/>
      <dgm:spPr/>
      <dgm:t>
        <a:bodyPr/>
        <a:lstStyle/>
        <a:p>
          <a:endParaRPr lang="de-DE"/>
        </a:p>
      </dgm:t>
    </dgm:pt>
    <dgm:pt modelId="{995D7F0D-E79F-4434-AD0A-20895DA00D9B}">
      <dgm:prSet phldrT="[Text]" custT="1"/>
      <dgm:spPr>
        <a:solidFill>
          <a:srgbClr val="C9E55F"/>
        </a:solidFill>
      </dgm:spPr>
      <dgm:t>
        <a:bodyPr/>
        <a:lstStyle/>
        <a:p>
          <a:r>
            <a:rPr lang="de-DE" sz="1800" b="1" dirty="0">
              <a:solidFill>
                <a:schemeClr val="tx1"/>
              </a:solidFill>
            </a:rPr>
            <a:t>Cloud-basierte</a:t>
          </a:r>
        </a:p>
        <a:p>
          <a:r>
            <a:rPr lang="de-DE" sz="1800" b="1" dirty="0">
              <a:solidFill>
                <a:schemeClr val="tx1"/>
              </a:solidFill>
            </a:rPr>
            <a:t>Systeme</a:t>
          </a:r>
        </a:p>
      </dgm:t>
    </dgm:pt>
    <dgm:pt modelId="{09F1112C-733E-4A09-B713-2CE63B7EDDFB}" type="parTrans" cxnId="{D6D082BF-549B-413A-AC35-9E70A959B2B8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endParaRPr lang="de-DE"/>
        </a:p>
      </dgm:t>
    </dgm:pt>
    <dgm:pt modelId="{EB61B75C-AE01-4625-8702-9CD67AAB4DD9}" type="sibTrans" cxnId="{D6D082BF-549B-413A-AC35-9E70A959B2B8}">
      <dgm:prSet/>
      <dgm:spPr/>
      <dgm:t>
        <a:bodyPr/>
        <a:lstStyle/>
        <a:p>
          <a:endParaRPr lang="de-DE"/>
        </a:p>
      </dgm:t>
    </dgm:pt>
    <dgm:pt modelId="{E41D59A5-D36E-4267-8CCB-1F624AB7DD07}">
      <dgm:prSet custT="1"/>
      <dgm:spPr>
        <a:solidFill>
          <a:srgbClr val="C9E55F"/>
        </a:solidFill>
      </dgm:spPr>
      <dgm:t>
        <a:bodyPr/>
        <a:lstStyle/>
        <a:p>
          <a:r>
            <a:rPr lang="de-DE" sz="1800" b="1" dirty="0">
              <a:solidFill>
                <a:schemeClr val="tx1"/>
              </a:solidFill>
            </a:rPr>
            <a:t>Daten-analytik</a:t>
          </a:r>
        </a:p>
      </dgm:t>
    </dgm:pt>
    <dgm:pt modelId="{D2F7809E-46B8-4F6F-969B-CB26D892AA04}" type="parTrans" cxnId="{59AD4685-4509-40DD-AC42-7EB561551793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endParaRPr lang="de-DE"/>
        </a:p>
      </dgm:t>
    </dgm:pt>
    <dgm:pt modelId="{35450705-139B-4370-BCF7-B160B7BB44E2}" type="sibTrans" cxnId="{59AD4685-4509-40DD-AC42-7EB561551793}">
      <dgm:prSet/>
      <dgm:spPr/>
      <dgm:t>
        <a:bodyPr/>
        <a:lstStyle/>
        <a:p>
          <a:endParaRPr lang="de-DE"/>
        </a:p>
      </dgm:t>
    </dgm:pt>
    <dgm:pt modelId="{1C87A0BB-8406-4336-AECA-89DB5F2162B4}">
      <dgm:prSet phldrT="[Text]"/>
      <dgm:spPr>
        <a:solidFill>
          <a:srgbClr val="C9E55F"/>
        </a:solidFill>
      </dgm:spPr>
      <dgm:t>
        <a:bodyPr/>
        <a:lstStyle/>
        <a:p>
          <a:endParaRPr lang="de-DE"/>
        </a:p>
      </dgm:t>
    </dgm:pt>
    <dgm:pt modelId="{BB682372-D269-4164-90A8-3526B6A6A5B6}" type="parTrans" cxnId="{852007AC-8953-45A6-89D6-E4F4134F7C2F}">
      <dgm:prSet/>
      <dgm:spPr/>
      <dgm:t>
        <a:bodyPr/>
        <a:lstStyle/>
        <a:p>
          <a:endParaRPr lang="de-DE"/>
        </a:p>
      </dgm:t>
    </dgm:pt>
    <dgm:pt modelId="{FA12F3B6-64F1-4663-8395-61B4DF46FEC3}" type="sibTrans" cxnId="{852007AC-8953-45A6-89D6-E4F4134F7C2F}">
      <dgm:prSet/>
      <dgm:spPr/>
      <dgm:t>
        <a:bodyPr/>
        <a:lstStyle/>
        <a:p>
          <a:endParaRPr lang="de-DE"/>
        </a:p>
      </dgm:t>
    </dgm:pt>
    <dgm:pt modelId="{54B22EC3-55C7-4181-B140-4B0DCD458682}">
      <dgm:prSet phldrT="[Text]"/>
      <dgm:spPr>
        <a:solidFill>
          <a:srgbClr val="C9E55F"/>
        </a:solidFill>
      </dgm:spPr>
      <dgm:t>
        <a:bodyPr/>
        <a:lstStyle/>
        <a:p>
          <a:endParaRPr lang="de-DE"/>
        </a:p>
      </dgm:t>
    </dgm:pt>
    <dgm:pt modelId="{B983CBA2-38B2-442F-BFCA-632C838E0108}" type="parTrans" cxnId="{221CD418-0C34-4292-B27C-4855349FD117}">
      <dgm:prSet/>
      <dgm:spPr/>
      <dgm:t>
        <a:bodyPr/>
        <a:lstStyle/>
        <a:p>
          <a:endParaRPr lang="de-DE"/>
        </a:p>
      </dgm:t>
    </dgm:pt>
    <dgm:pt modelId="{D0EE344F-180B-4103-957A-1BB2B4CEAD42}" type="sibTrans" cxnId="{221CD418-0C34-4292-B27C-4855349FD117}">
      <dgm:prSet/>
      <dgm:spPr/>
      <dgm:t>
        <a:bodyPr/>
        <a:lstStyle/>
        <a:p>
          <a:endParaRPr lang="de-DE"/>
        </a:p>
      </dgm:t>
    </dgm:pt>
    <dgm:pt modelId="{E2AD6B2F-9349-4D9A-81F0-D90A31C43E1F}" type="pres">
      <dgm:prSet presAssocID="{3C0C6521-9B6E-4F01-8FF0-B3A28C8F21E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820FE106-6B3F-41AD-B397-CB04467A2C2D}" type="pres">
      <dgm:prSet presAssocID="{4E0E4ADE-9A12-4CE7-AEBD-C85953926A84}" presName="centerShape" presStyleLbl="node0" presStyleIdx="0" presStyleCnt="1"/>
      <dgm:spPr/>
      <dgm:t>
        <a:bodyPr/>
        <a:lstStyle/>
        <a:p>
          <a:endParaRPr lang="de-DE"/>
        </a:p>
      </dgm:t>
    </dgm:pt>
    <dgm:pt modelId="{CE578860-C4DD-413D-ADA5-647F5B335D2E}" type="pres">
      <dgm:prSet presAssocID="{93B61BB2-4CE4-45EA-93B7-C07F82575A2B}" presName="parTrans" presStyleLbl="sibTrans2D1" presStyleIdx="0" presStyleCnt="5"/>
      <dgm:spPr/>
      <dgm:t>
        <a:bodyPr/>
        <a:lstStyle/>
        <a:p>
          <a:endParaRPr lang="de-DE"/>
        </a:p>
      </dgm:t>
    </dgm:pt>
    <dgm:pt modelId="{E8677E9A-8AED-4F9E-A4E3-8C8EEE8ECBF0}" type="pres">
      <dgm:prSet presAssocID="{93B61BB2-4CE4-45EA-93B7-C07F82575A2B}" presName="connectorText" presStyleLbl="sibTrans2D1" presStyleIdx="0" presStyleCnt="5"/>
      <dgm:spPr/>
      <dgm:t>
        <a:bodyPr/>
        <a:lstStyle/>
        <a:p>
          <a:endParaRPr lang="de-DE"/>
        </a:p>
      </dgm:t>
    </dgm:pt>
    <dgm:pt modelId="{968D9E7B-A145-430A-8332-AC2959BEE81C}" type="pres">
      <dgm:prSet presAssocID="{B8121EC1-3D1F-4B03-B4D7-59CE763F81E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BF2DDE5-649E-46B6-8C69-00391EC8A947}" type="pres">
      <dgm:prSet presAssocID="{6E49F5D8-D2BC-4DB1-8C3F-A487028406CB}" presName="parTrans" presStyleLbl="sibTrans2D1" presStyleIdx="1" presStyleCnt="5"/>
      <dgm:spPr/>
      <dgm:t>
        <a:bodyPr/>
        <a:lstStyle/>
        <a:p>
          <a:endParaRPr lang="de-DE"/>
        </a:p>
      </dgm:t>
    </dgm:pt>
    <dgm:pt modelId="{C2BD3B38-3AB3-460E-BD8E-F3CE802651CC}" type="pres">
      <dgm:prSet presAssocID="{6E49F5D8-D2BC-4DB1-8C3F-A487028406CB}" presName="connectorText" presStyleLbl="sibTrans2D1" presStyleIdx="1" presStyleCnt="5"/>
      <dgm:spPr/>
      <dgm:t>
        <a:bodyPr/>
        <a:lstStyle/>
        <a:p>
          <a:endParaRPr lang="de-DE"/>
        </a:p>
      </dgm:t>
    </dgm:pt>
    <dgm:pt modelId="{12EE4A99-08C1-401A-BAA6-E31B53704E80}" type="pres">
      <dgm:prSet presAssocID="{9411E779-9162-480F-817F-39EC2D638F3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CE88470-C2C7-4574-B69E-CD91568883F3}" type="pres">
      <dgm:prSet presAssocID="{D2F7809E-46B8-4F6F-969B-CB26D892AA04}" presName="parTrans" presStyleLbl="sibTrans2D1" presStyleIdx="2" presStyleCnt="5"/>
      <dgm:spPr/>
      <dgm:t>
        <a:bodyPr/>
        <a:lstStyle/>
        <a:p>
          <a:endParaRPr lang="de-DE"/>
        </a:p>
      </dgm:t>
    </dgm:pt>
    <dgm:pt modelId="{DAAC966E-CB4E-4E45-ADE3-3590629F5345}" type="pres">
      <dgm:prSet presAssocID="{D2F7809E-46B8-4F6F-969B-CB26D892AA04}" presName="connectorText" presStyleLbl="sibTrans2D1" presStyleIdx="2" presStyleCnt="5"/>
      <dgm:spPr/>
      <dgm:t>
        <a:bodyPr/>
        <a:lstStyle/>
        <a:p>
          <a:endParaRPr lang="de-DE"/>
        </a:p>
      </dgm:t>
    </dgm:pt>
    <dgm:pt modelId="{1A0E6C92-00B6-480F-866D-8B597D306539}" type="pres">
      <dgm:prSet presAssocID="{E41D59A5-D36E-4267-8CCB-1F624AB7DD0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2361AE2-6106-4ED9-8B98-21077FBE6DB0}" type="pres">
      <dgm:prSet presAssocID="{04BDBF4B-5684-4F69-B04C-A1B54E203D75}" presName="parTrans" presStyleLbl="sibTrans2D1" presStyleIdx="3" presStyleCnt="5"/>
      <dgm:spPr/>
      <dgm:t>
        <a:bodyPr/>
        <a:lstStyle/>
        <a:p>
          <a:endParaRPr lang="de-DE"/>
        </a:p>
      </dgm:t>
    </dgm:pt>
    <dgm:pt modelId="{B9E568F5-3514-4E74-BCBD-C1728F423C34}" type="pres">
      <dgm:prSet presAssocID="{04BDBF4B-5684-4F69-B04C-A1B54E203D75}" presName="connectorText" presStyleLbl="sibTrans2D1" presStyleIdx="3" presStyleCnt="5"/>
      <dgm:spPr/>
      <dgm:t>
        <a:bodyPr/>
        <a:lstStyle/>
        <a:p>
          <a:endParaRPr lang="de-DE"/>
        </a:p>
      </dgm:t>
    </dgm:pt>
    <dgm:pt modelId="{39545699-C05F-4BF8-B180-A7918C9D0E8C}" type="pres">
      <dgm:prSet presAssocID="{8A4CF6A2-E415-4011-9501-55A125CFCAD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782DDF8-2C0C-45B7-9F79-DA2E16E42D95}" type="pres">
      <dgm:prSet presAssocID="{09F1112C-733E-4A09-B713-2CE63B7EDDFB}" presName="parTrans" presStyleLbl="sibTrans2D1" presStyleIdx="4" presStyleCnt="5"/>
      <dgm:spPr/>
      <dgm:t>
        <a:bodyPr/>
        <a:lstStyle/>
        <a:p>
          <a:endParaRPr lang="de-DE"/>
        </a:p>
      </dgm:t>
    </dgm:pt>
    <dgm:pt modelId="{0E32C83B-5E8B-443D-ACC3-BCFF7E45213C}" type="pres">
      <dgm:prSet presAssocID="{09F1112C-733E-4A09-B713-2CE63B7EDDFB}" presName="connectorText" presStyleLbl="sibTrans2D1" presStyleIdx="4" presStyleCnt="5"/>
      <dgm:spPr/>
      <dgm:t>
        <a:bodyPr/>
        <a:lstStyle/>
        <a:p>
          <a:endParaRPr lang="de-DE"/>
        </a:p>
      </dgm:t>
    </dgm:pt>
    <dgm:pt modelId="{D487EB96-F5FE-4F9B-9234-5FC70F5590AA}" type="pres">
      <dgm:prSet presAssocID="{995D7F0D-E79F-4434-AD0A-20895DA00D9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C1DAC0A7-7527-4DBC-817C-66D71A962D35}" type="presOf" srcId="{04BDBF4B-5684-4F69-B04C-A1B54E203D75}" destId="{B9E568F5-3514-4E74-BCBD-C1728F423C34}" srcOrd="1" destOrd="0" presId="urn:microsoft.com/office/officeart/2005/8/layout/radial5"/>
    <dgm:cxn modelId="{8915552B-A2CD-44DE-B4E9-DCB437BFD952}" srcId="{3C0C6521-9B6E-4F01-8FF0-B3A28C8F21ED}" destId="{4E0E4ADE-9A12-4CE7-AEBD-C85953926A84}" srcOrd="0" destOrd="0" parTransId="{2C3DB2F9-F85F-4D1D-8BF8-DD619C7D7027}" sibTransId="{E5CCB395-AA4B-4CD9-AD08-DE6E157B1B09}"/>
    <dgm:cxn modelId="{6CA2C0F6-10A9-436E-9968-33624F2ECE71}" type="presOf" srcId="{9411E779-9162-480F-817F-39EC2D638F3E}" destId="{12EE4A99-08C1-401A-BAA6-E31B53704E80}" srcOrd="0" destOrd="0" presId="urn:microsoft.com/office/officeart/2005/8/layout/radial5"/>
    <dgm:cxn modelId="{0EAFDC8A-497A-4DF8-BDC7-92761F8EB411}" type="presOf" srcId="{6E49F5D8-D2BC-4DB1-8C3F-A487028406CB}" destId="{C2BD3B38-3AB3-460E-BD8E-F3CE802651CC}" srcOrd="1" destOrd="0" presId="urn:microsoft.com/office/officeart/2005/8/layout/radial5"/>
    <dgm:cxn modelId="{3C4EB009-9683-42A4-807B-DF1234964E40}" type="presOf" srcId="{995D7F0D-E79F-4434-AD0A-20895DA00D9B}" destId="{D487EB96-F5FE-4F9B-9234-5FC70F5590AA}" srcOrd="0" destOrd="0" presId="urn:microsoft.com/office/officeart/2005/8/layout/radial5"/>
    <dgm:cxn modelId="{EB269A59-F7B2-4689-B7D0-4D6F3CEA48D5}" type="presOf" srcId="{3C0C6521-9B6E-4F01-8FF0-B3A28C8F21ED}" destId="{E2AD6B2F-9349-4D9A-81F0-D90A31C43E1F}" srcOrd="0" destOrd="0" presId="urn:microsoft.com/office/officeart/2005/8/layout/radial5"/>
    <dgm:cxn modelId="{461CFE84-ECCE-493A-A406-6106E76A41AC}" type="presOf" srcId="{8A4CF6A2-E415-4011-9501-55A125CFCADD}" destId="{39545699-C05F-4BF8-B180-A7918C9D0E8C}" srcOrd="0" destOrd="0" presId="urn:microsoft.com/office/officeart/2005/8/layout/radial5"/>
    <dgm:cxn modelId="{A2D0AF82-965E-4503-87FE-50313E4CEF27}" type="presOf" srcId="{D2F7809E-46B8-4F6F-969B-CB26D892AA04}" destId="{3CE88470-C2C7-4574-B69E-CD91568883F3}" srcOrd="0" destOrd="0" presId="urn:microsoft.com/office/officeart/2005/8/layout/radial5"/>
    <dgm:cxn modelId="{38FD96F3-D38E-4F61-AFDB-620977ED3271}" type="presOf" srcId="{B8121EC1-3D1F-4B03-B4D7-59CE763F81E5}" destId="{968D9E7B-A145-430A-8332-AC2959BEE81C}" srcOrd="0" destOrd="0" presId="urn:microsoft.com/office/officeart/2005/8/layout/radial5"/>
    <dgm:cxn modelId="{25DF7372-0986-48D4-AAA2-2A38134A0F7E}" type="presOf" srcId="{93B61BB2-4CE4-45EA-93B7-C07F82575A2B}" destId="{E8677E9A-8AED-4F9E-A4E3-8C8EEE8ECBF0}" srcOrd="1" destOrd="0" presId="urn:microsoft.com/office/officeart/2005/8/layout/radial5"/>
    <dgm:cxn modelId="{FBDAAC9F-3188-422A-8599-23F713BE9109}" type="presOf" srcId="{E41D59A5-D36E-4267-8CCB-1F624AB7DD07}" destId="{1A0E6C92-00B6-480F-866D-8B597D306539}" srcOrd="0" destOrd="0" presId="urn:microsoft.com/office/officeart/2005/8/layout/radial5"/>
    <dgm:cxn modelId="{852007AC-8953-45A6-89D6-E4F4134F7C2F}" srcId="{3C0C6521-9B6E-4F01-8FF0-B3A28C8F21ED}" destId="{1C87A0BB-8406-4336-AECA-89DB5F2162B4}" srcOrd="1" destOrd="0" parTransId="{BB682372-D269-4164-90A8-3526B6A6A5B6}" sibTransId="{FA12F3B6-64F1-4663-8395-61B4DF46FEC3}"/>
    <dgm:cxn modelId="{221CD418-0C34-4292-B27C-4855349FD117}" srcId="{3C0C6521-9B6E-4F01-8FF0-B3A28C8F21ED}" destId="{54B22EC3-55C7-4181-B140-4B0DCD458682}" srcOrd="2" destOrd="0" parTransId="{B983CBA2-38B2-442F-BFCA-632C838E0108}" sibTransId="{D0EE344F-180B-4103-957A-1BB2B4CEAD42}"/>
    <dgm:cxn modelId="{B392F7BB-3792-49AA-92AE-6A33E84EAC0B}" type="presOf" srcId="{4E0E4ADE-9A12-4CE7-AEBD-C85953926A84}" destId="{820FE106-6B3F-41AD-B397-CB04467A2C2D}" srcOrd="0" destOrd="0" presId="urn:microsoft.com/office/officeart/2005/8/layout/radial5"/>
    <dgm:cxn modelId="{B4CC9F8F-D024-4D31-9D04-B5B98EB2E362}" type="presOf" srcId="{6E49F5D8-D2BC-4DB1-8C3F-A487028406CB}" destId="{2BF2DDE5-649E-46B6-8C69-00391EC8A947}" srcOrd="0" destOrd="0" presId="urn:microsoft.com/office/officeart/2005/8/layout/radial5"/>
    <dgm:cxn modelId="{D3300E9B-CD7D-4887-835E-D6E7E3818B53}" type="presOf" srcId="{09F1112C-733E-4A09-B713-2CE63B7EDDFB}" destId="{5782DDF8-2C0C-45B7-9F79-DA2E16E42D95}" srcOrd="0" destOrd="0" presId="urn:microsoft.com/office/officeart/2005/8/layout/radial5"/>
    <dgm:cxn modelId="{952DD8D8-6505-43A3-BCE2-C990358A9117}" type="presOf" srcId="{09F1112C-733E-4A09-B713-2CE63B7EDDFB}" destId="{0E32C83B-5E8B-443D-ACC3-BCFF7E45213C}" srcOrd="1" destOrd="0" presId="urn:microsoft.com/office/officeart/2005/8/layout/radial5"/>
    <dgm:cxn modelId="{B1B8EFFA-E907-4E55-B7D7-638E278FE66C}" srcId="{4E0E4ADE-9A12-4CE7-AEBD-C85953926A84}" destId="{8A4CF6A2-E415-4011-9501-55A125CFCADD}" srcOrd="3" destOrd="0" parTransId="{04BDBF4B-5684-4F69-B04C-A1B54E203D75}" sibTransId="{D113FA08-59DC-471A-8202-2F2E39CC9BBD}"/>
    <dgm:cxn modelId="{59AD4685-4509-40DD-AC42-7EB561551793}" srcId="{4E0E4ADE-9A12-4CE7-AEBD-C85953926A84}" destId="{E41D59A5-D36E-4267-8CCB-1F624AB7DD07}" srcOrd="2" destOrd="0" parTransId="{D2F7809E-46B8-4F6F-969B-CB26D892AA04}" sibTransId="{35450705-139B-4370-BCF7-B160B7BB44E2}"/>
    <dgm:cxn modelId="{B1F08A04-6A21-4133-95A2-FFF8A7B5F685}" type="presOf" srcId="{04BDBF4B-5684-4F69-B04C-A1B54E203D75}" destId="{22361AE2-6106-4ED9-8B98-21077FBE6DB0}" srcOrd="0" destOrd="0" presId="urn:microsoft.com/office/officeart/2005/8/layout/radial5"/>
    <dgm:cxn modelId="{ABAD9C6B-A21C-409D-A4F9-DE7EDEE080DB}" type="presOf" srcId="{93B61BB2-4CE4-45EA-93B7-C07F82575A2B}" destId="{CE578860-C4DD-413D-ADA5-647F5B335D2E}" srcOrd="0" destOrd="0" presId="urn:microsoft.com/office/officeart/2005/8/layout/radial5"/>
    <dgm:cxn modelId="{D6D082BF-549B-413A-AC35-9E70A959B2B8}" srcId="{4E0E4ADE-9A12-4CE7-AEBD-C85953926A84}" destId="{995D7F0D-E79F-4434-AD0A-20895DA00D9B}" srcOrd="4" destOrd="0" parTransId="{09F1112C-733E-4A09-B713-2CE63B7EDDFB}" sibTransId="{EB61B75C-AE01-4625-8702-9CD67AAB4DD9}"/>
    <dgm:cxn modelId="{EE4096DE-AC13-474B-A548-4E6771339A66}" type="presOf" srcId="{D2F7809E-46B8-4F6F-969B-CB26D892AA04}" destId="{DAAC966E-CB4E-4E45-ADE3-3590629F5345}" srcOrd="1" destOrd="0" presId="urn:microsoft.com/office/officeart/2005/8/layout/radial5"/>
    <dgm:cxn modelId="{08DC900B-2562-44A1-B6C1-351FBB9D77F5}" srcId="{4E0E4ADE-9A12-4CE7-AEBD-C85953926A84}" destId="{B8121EC1-3D1F-4B03-B4D7-59CE763F81E5}" srcOrd="0" destOrd="0" parTransId="{93B61BB2-4CE4-45EA-93B7-C07F82575A2B}" sibTransId="{0C62ADA7-7FF1-49D3-B7AF-C0FE333AF26F}"/>
    <dgm:cxn modelId="{C59EB566-CFA8-45B1-B1DC-7FD57B7B0228}" srcId="{4E0E4ADE-9A12-4CE7-AEBD-C85953926A84}" destId="{9411E779-9162-480F-817F-39EC2D638F3E}" srcOrd="1" destOrd="0" parTransId="{6E49F5D8-D2BC-4DB1-8C3F-A487028406CB}" sibTransId="{B1EB6F65-A385-4578-8CB9-70F1786C1C0E}"/>
    <dgm:cxn modelId="{8D78A153-92DE-43BC-B72E-C9833F94D442}" type="presParOf" srcId="{E2AD6B2F-9349-4D9A-81F0-D90A31C43E1F}" destId="{820FE106-6B3F-41AD-B397-CB04467A2C2D}" srcOrd="0" destOrd="0" presId="urn:microsoft.com/office/officeart/2005/8/layout/radial5"/>
    <dgm:cxn modelId="{D7D3BD90-1179-4CEE-804B-D5D410CBADC2}" type="presParOf" srcId="{E2AD6B2F-9349-4D9A-81F0-D90A31C43E1F}" destId="{CE578860-C4DD-413D-ADA5-647F5B335D2E}" srcOrd="1" destOrd="0" presId="urn:microsoft.com/office/officeart/2005/8/layout/radial5"/>
    <dgm:cxn modelId="{7E515E3D-8596-41F0-867F-B1550534D597}" type="presParOf" srcId="{CE578860-C4DD-413D-ADA5-647F5B335D2E}" destId="{E8677E9A-8AED-4F9E-A4E3-8C8EEE8ECBF0}" srcOrd="0" destOrd="0" presId="urn:microsoft.com/office/officeart/2005/8/layout/radial5"/>
    <dgm:cxn modelId="{E7BAF6A7-9702-4058-B757-819AD07AF097}" type="presParOf" srcId="{E2AD6B2F-9349-4D9A-81F0-D90A31C43E1F}" destId="{968D9E7B-A145-430A-8332-AC2959BEE81C}" srcOrd="2" destOrd="0" presId="urn:microsoft.com/office/officeart/2005/8/layout/radial5"/>
    <dgm:cxn modelId="{A32EB596-4165-4C40-9B99-B5E1BD025E51}" type="presParOf" srcId="{E2AD6B2F-9349-4D9A-81F0-D90A31C43E1F}" destId="{2BF2DDE5-649E-46B6-8C69-00391EC8A947}" srcOrd="3" destOrd="0" presId="urn:microsoft.com/office/officeart/2005/8/layout/radial5"/>
    <dgm:cxn modelId="{C72CC55A-E2F5-4F38-A1E4-4518E77A5D95}" type="presParOf" srcId="{2BF2DDE5-649E-46B6-8C69-00391EC8A947}" destId="{C2BD3B38-3AB3-460E-BD8E-F3CE802651CC}" srcOrd="0" destOrd="0" presId="urn:microsoft.com/office/officeart/2005/8/layout/radial5"/>
    <dgm:cxn modelId="{72812359-09AD-47B1-8A55-9BD97354A8CD}" type="presParOf" srcId="{E2AD6B2F-9349-4D9A-81F0-D90A31C43E1F}" destId="{12EE4A99-08C1-401A-BAA6-E31B53704E80}" srcOrd="4" destOrd="0" presId="urn:microsoft.com/office/officeart/2005/8/layout/radial5"/>
    <dgm:cxn modelId="{78F9143B-7687-4C30-9F8F-7C71B033BC3E}" type="presParOf" srcId="{E2AD6B2F-9349-4D9A-81F0-D90A31C43E1F}" destId="{3CE88470-C2C7-4574-B69E-CD91568883F3}" srcOrd="5" destOrd="0" presId="urn:microsoft.com/office/officeart/2005/8/layout/radial5"/>
    <dgm:cxn modelId="{1783B6EE-E850-4496-AA8D-1C173F5634FF}" type="presParOf" srcId="{3CE88470-C2C7-4574-B69E-CD91568883F3}" destId="{DAAC966E-CB4E-4E45-ADE3-3590629F5345}" srcOrd="0" destOrd="0" presId="urn:microsoft.com/office/officeart/2005/8/layout/radial5"/>
    <dgm:cxn modelId="{7ECF62F6-4746-44A2-A22B-960184BDA9C5}" type="presParOf" srcId="{E2AD6B2F-9349-4D9A-81F0-D90A31C43E1F}" destId="{1A0E6C92-00B6-480F-866D-8B597D306539}" srcOrd="6" destOrd="0" presId="urn:microsoft.com/office/officeart/2005/8/layout/radial5"/>
    <dgm:cxn modelId="{641ACF7E-B08D-4DCC-92EA-3B9DD6D47FFE}" type="presParOf" srcId="{E2AD6B2F-9349-4D9A-81F0-D90A31C43E1F}" destId="{22361AE2-6106-4ED9-8B98-21077FBE6DB0}" srcOrd="7" destOrd="0" presId="urn:microsoft.com/office/officeart/2005/8/layout/radial5"/>
    <dgm:cxn modelId="{5F34A3D3-F3D7-4F55-8073-8C66E3BA48AE}" type="presParOf" srcId="{22361AE2-6106-4ED9-8B98-21077FBE6DB0}" destId="{B9E568F5-3514-4E74-BCBD-C1728F423C34}" srcOrd="0" destOrd="0" presId="urn:microsoft.com/office/officeart/2005/8/layout/radial5"/>
    <dgm:cxn modelId="{235F3D1B-ACC8-4EC2-AE64-9E7A0C47A76C}" type="presParOf" srcId="{E2AD6B2F-9349-4D9A-81F0-D90A31C43E1F}" destId="{39545699-C05F-4BF8-B180-A7918C9D0E8C}" srcOrd="8" destOrd="0" presId="urn:microsoft.com/office/officeart/2005/8/layout/radial5"/>
    <dgm:cxn modelId="{886EC168-2970-4E92-8310-FC89A689BD26}" type="presParOf" srcId="{E2AD6B2F-9349-4D9A-81F0-D90A31C43E1F}" destId="{5782DDF8-2C0C-45B7-9F79-DA2E16E42D95}" srcOrd="9" destOrd="0" presId="urn:microsoft.com/office/officeart/2005/8/layout/radial5"/>
    <dgm:cxn modelId="{168A4D6B-8E85-48FC-B9DF-7CC0CE72521A}" type="presParOf" srcId="{5782DDF8-2C0C-45B7-9F79-DA2E16E42D95}" destId="{0E32C83B-5E8B-443D-ACC3-BCFF7E45213C}" srcOrd="0" destOrd="0" presId="urn:microsoft.com/office/officeart/2005/8/layout/radial5"/>
    <dgm:cxn modelId="{4C0B7B81-24C8-4091-AF5B-84F63BA94D49}" type="presParOf" srcId="{E2AD6B2F-9349-4D9A-81F0-D90A31C43E1F}" destId="{D487EB96-F5FE-4F9B-9234-5FC70F5590AA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C7EB615-D6F9-4AC1-8CC8-87F248BF214F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86589F7-C140-4913-86C6-84F93DFDB3E4}">
      <dgm:prSet phldrT="[Text]"/>
      <dgm:spPr/>
      <dgm:t>
        <a:bodyPr/>
        <a:lstStyle/>
        <a:p>
          <a:r>
            <a:rPr lang="de-DE" dirty="0"/>
            <a:t>Patientendaten </a:t>
          </a:r>
        </a:p>
      </dgm:t>
    </dgm:pt>
    <dgm:pt modelId="{672A56AD-72FD-4969-BA98-809ED17A45E1}" type="parTrans" cxnId="{782DB325-96E6-4F39-B7A4-CD6BC3D95E0F}">
      <dgm:prSet/>
      <dgm:spPr/>
      <dgm:t>
        <a:bodyPr/>
        <a:lstStyle/>
        <a:p>
          <a:endParaRPr lang="de-DE"/>
        </a:p>
      </dgm:t>
    </dgm:pt>
    <dgm:pt modelId="{A0F6DBA6-0A13-478D-AD0C-FDCF29B8F4E9}" type="sibTrans" cxnId="{782DB325-96E6-4F39-B7A4-CD6BC3D95E0F}">
      <dgm:prSet/>
      <dgm:spPr/>
      <dgm:t>
        <a:bodyPr/>
        <a:lstStyle/>
        <a:p>
          <a:endParaRPr lang="de-DE"/>
        </a:p>
      </dgm:t>
    </dgm:pt>
    <dgm:pt modelId="{A767F6A0-667C-40D5-BF23-EA9244860D39}">
      <dgm:prSet phldrT="[Text]"/>
      <dgm:spPr/>
      <dgm:t>
        <a:bodyPr/>
        <a:lstStyle/>
        <a:p>
          <a:r>
            <a:rPr lang="de-DE" dirty="0"/>
            <a:t>Abgleich mit 20 Millionen Daten anderer Krebspatienten</a:t>
          </a:r>
        </a:p>
      </dgm:t>
    </dgm:pt>
    <dgm:pt modelId="{CA9B37F4-F1A6-4019-821D-6F38AB61DA23}" type="parTrans" cxnId="{8A8FC8D9-7373-472F-B068-8CB874E97662}">
      <dgm:prSet/>
      <dgm:spPr/>
      <dgm:t>
        <a:bodyPr/>
        <a:lstStyle/>
        <a:p>
          <a:endParaRPr lang="de-DE"/>
        </a:p>
      </dgm:t>
    </dgm:pt>
    <dgm:pt modelId="{C5642658-71DB-4096-8F05-BF1362D6D52C}" type="sibTrans" cxnId="{8A8FC8D9-7373-472F-B068-8CB874E97662}">
      <dgm:prSet/>
      <dgm:spPr/>
      <dgm:t>
        <a:bodyPr/>
        <a:lstStyle/>
        <a:p>
          <a:endParaRPr lang="de-DE"/>
        </a:p>
      </dgm:t>
    </dgm:pt>
    <dgm:pt modelId="{CF11924A-2EA5-42DF-90F2-24230A2EB53E}">
      <dgm:prSet phldrT="[Text]"/>
      <dgm:spPr/>
      <dgm:t>
        <a:bodyPr/>
        <a:lstStyle/>
        <a:p>
          <a:r>
            <a:rPr lang="de-DE" dirty="0">
              <a:solidFill>
                <a:schemeClr val="bg1"/>
              </a:solidFill>
            </a:rPr>
            <a:t>H</a:t>
          </a:r>
        </a:p>
      </dgm:t>
    </dgm:pt>
    <dgm:pt modelId="{A25F3D09-1D51-4319-8FF3-067F6FEA991D}" type="parTrans" cxnId="{12671960-3A0E-48A9-9909-2F44DC083D5A}">
      <dgm:prSet/>
      <dgm:spPr/>
      <dgm:t>
        <a:bodyPr/>
        <a:lstStyle/>
        <a:p>
          <a:endParaRPr lang="de-DE"/>
        </a:p>
      </dgm:t>
    </dgm:pt>
    <dgm:pt modelId="{28ED44A0-6D0E-4839-96D2-937EF3E484B7}" type="sibTrans" cxnId="{12671960-3A0E-48A9-9909-2F44DC083D5A}">
      <dgm:prSet/>
      <dgm:spPr>
        <a:solidFill>
          <a:srgbClr val="C9E55F"/>
        </a:solidFill>
        <a:ln>
          <a:solidFill>
            <a:srgbClr val="C9E55F"/>
          </a:solidFill>
        </a:ln>
      </dgm:spPr>
      <dgm:t>
        <a:bodyPr/>
        <a:lstStyle/>
        <a:p>
          <a:endParaRPr lang="de-DE"/>
        </a:p>
      </dgm:t>
    </dgm:pt>
    <dgm:pt modelId="{82FC1777-7718-4EAE-8429-90899387DC1F}">
      <dgm:prSet phldrT="[Text]"/>
      <dgm:spPr/>
      <dgm:t>
        <a:bodyPr/>
        <a:lstStyle/>
        <a:p>
          <a:r>
            <a:rPr lang="de-DE" dirty="0"/>
            <a:t>Nach 10 Minuten</a:t>
          </a:r>
        </a:p>
      </dgm:t>
    </dgm:pt>
    <dgm:pt modelId="{CEB5CBA4-3329-43F8-B03C-CF21CEE5154E}" type="parTrans" cxnId="{F25C3394-61BC-4839-9B2B-B22A84CD9EF2}">
      <dgm:prSet/>
      <dgm:spPr/>
      <dgm:t>
        <a:bodyPr/>
        <a:lstStyle/>
        <a:p>
          <a:endParaRPr lang="de-DE"/>
        </a:p>
      </dgm:t>
    </dgm:pt>
    <dgm:pt modelId="{44C71BE2-560C-4D03-A2CD-56592F539BCC}" type="sibTrans" cxnId="{F25C3394-61BC-4839-9B2B-B22A84CD9EF2}">
      <dgm:prSet/>
      <dgm:spPr/>
      <dgm:t>
        <a:bodyPr/>
        <a:lstStyle/>
        <a:p>
          <a:endParaRPr lang="de-DE"/>
        </a:p>
      </dgm:t>
    </dgm:pt>
    <dgm:pt modelId="{400AE8A9-4A4C-4D19-81B2-6EF4364152B4}">
      <dgm:prSet phldrT="[Text]" custT="1"/>
      <dgm:spPr/>
      <dgm:t>
        <a:bodyPr/>
        <a:lstStyle/>
        <a:p>
          <a:endParaRPr lang="de-DE" sz="1500" dirty="0">
            <a:solidFill>
              <a:srgbClr val="FF0000"/>
            </a:solidFill>
          </a:endParaRPr>
        </a:p>
        <a:p>
          <a:r>
            <a:rPr lang="de-DE" sz="1500" dirty="0">
              <a:solidFill>
                <a:srgbClr val="FF0000"/>
              </a:solidFill>
            </a:rPr>
            <a:t>Liste möglicher Diagnosen</a:t>
          </a:r>
        </a:p>
        <a:p>
          <a:r>
            <a:rPr lang="de-DE" sz="1500" dirty="0"/>
            <a:t>Inkl. Bewertung nach Wahrscheinlichkeit</a:t>
          </a:r>
        </a:p>
      </dgm:t>
    </dgm:pt>
    <dgm:pt modelId="{E4A14376-F9B4-47DB-9739-66CEE90F1662}" type="parTrans" cxnId="{ABF7C8EB-1CB1-4A40-BEA7-0D2156E60312}">
      <dgm:prSet/>
      <dgm:spPr/>
      <dgm:t>
        <a:bodyPr/>
        <a:lstStyle/>
        <a:p>
          <a:endParaRPr lang="de-DE"/>
        </a:p>
      </dgm:t>
    </dgm:pt>
    <dgm:pt modelId="{B15A55C7-3DE8-4B2E-BDBD-7798FBF5BABE}" type="sibTrans" cxnId="{ABF7C8EB-1CB1-4A40-BEA7-0D2156E60312}">
      <dgm:prSet/>
      <dgm:spPr/>
      <dgm:t>
        <a:bodyPr/>
        <a:lstStyle/>
        <a:p>
          <a:endParaRPr lang="de-DE"/>
        </a:p>
      </dgm:t>
    </dgm:pt>
    <dgm:pt modelId="{6FA2C4EB-FA0E-4AED-A3CC-8CA1EF59D359}" type="pres">
      <dgm:prSet presAssocID="{8C7EB615-D6F9-4AC1-8CC8-87F248BF214F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de-DE"/>
        </a:p>
      </dgm:t>
    </dgm:pt>
    <dgm:pt modelId="{85392227-A0C4-4A81-8F74-05A0B706779D}" type="pres">
      <dgm:prSet presAssocID="{8C7EB615-D6F9-4AC1-8CC8-87F248BF214F}" presName="arrowNode" presStyleLbl="node1" presStyleIdx="0" presStyleCnt="1"/>
      <dgm:spPr>
        <a:solidFill>
          <a:srgbClr val="C9E55F"/>
        </a:solidFill>
      </dgm:spPr>
    </dgm:pt>
    <dgm:pt modelId="{997E8E71-9455-4A62-9205-A151302835F7}" type="pres">
      <dgm:prSet presAssocID="{486589F7-C140-4913-86C6-84F93DFDB3E4}" presName="txNode1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A98FC04-87D6-4115-A7E7-EFCE8652B2EB}" type="pres">
      <dgm:prSet presAssocID="{A767F6A0-667C-40D5-BF23-EA9244860D39}" presName="txNode2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92F81A5-913D-45B2-90B3-0C36DD5ECCF6}" type="pres">
      <dgm:prSet presAssocID="{C5642658-71DB-4096-8F05-BF1362D6D52C}" presName="dotNode2" presStyleCnt="0"/>
      <dgm:spPr/>
    </dgm:pt>
    <dgm:pt modelId="{E0927761-5FEB-459E-8524-99362D04162E}" type="pres">
      <dgm:prSet presAssocID="{C5642658-71DB-4096-8F05-BF1362D6D52C}" presName="dotRepeatNode" presStyleLbl="fgShp" presStyleIdx="0" presStyleCnt="3"/>
      <dgm:spPr/>
      <dgm:t>
        <a:bodyPr/>
        <a:lstStyle/>
        <a:p>
          <a:endParaRPr lang="de-DE"/>
        </a:p>
      </dgm:t>
    </dgm:pt>
    <dgm:pt modelId="{B255DEA8-6B8F-4D56-BE47-31E76A3C15D3}" type="pres">
      <dgm:prSet presAssocID="{CF11924A-2EA5-42DF-90F2-24230A2EB53E}" presName="txNode3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0B9462B-92B8-40C1-A64E-08B76EF93573}" type="pres">
      <dgm:prSet presAssocID="{28ED44A0-6D0E-4839-96D2-937EF3E484B7}" presName="dotNode3" presStyleCnt="0"/>
      <dgm:spPr/>
    </dgm:pt>
    <dgm:pt modelId="{A733164F-79F0-46E4-8B4D-9B2579417248}" type="pres">
      <dgm:prSet presAssocID="{28ED44A0-6D0E-4839-96D2-937EF3E484B7}" presName="dotRepeatNode" presStyleLbl="fgShp" presStyleIdx="1" presStyleCnt="3"/>
      <dgm:spPr/>
      <dgm:t>
        <a:bodyPr/>
        <a:lstStyle/>
        <a:p>
          <a:endParaRPr lang="de-DE"/>
        </a:p>
      </dgm:t>
    </dgm:pt>
    <dgm:pt modelId="{B75F6F15-E31E-436D-8924-F8B8DB95E876}" type="pres">
      <dgm:prSet presAssocID="{82FC1777-7718-4EAE-8429-90899387DC1F}" presName="txNode4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470FE4E-6D00-4F8E-AB14-369FD9D07531}" type="pres">
      <dgm:prSet presAssocID="{44C71BE2-560C-4D03-A2CD-56592F539BCC}" presName="dotNode4" presStyleCnt="0"/>
      <dgm:spPr/>
    </dgm:pt>
    <dgm:pt modelId="{25994BD0-E663-4C99-B02B-C2A0DC8F1BC1}" type="pres">
      <dgm:prSet presAssocID="{44C71BE2-560C-4D03-A2CD-56592F539BCC}" presName="dotRepeatNode" presStyleLbl="fgShp" presStyleIdx="2" presStyleCnt="3"/>
      <dgm:spPr/>
      <dgm:t>
        <a:bodyPr/>
        <a:lstStyle/>
        <a:p>
          <a:endParaRPr lang="de-DE"/>
        </a:p>
      </dgm:t>
    </dgm:pt>
    <dgm:pt modelId="{B863B3D1-4055-4203-A76E-7F022DA238DC}" type="pres">
      <dgm:prSet presAssocID="{400AE8A9-4A4C-4D19-81B2-6EF4364152B4}" presName="txNode5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E0671E6D-AF04-40F7-AB27-3CC34B58BFDE}" type="presOf" srcId="{486589F7-C140-4913-86C6-84F93DFDB3E4}" destId="{997E8E71-9455-4A62-9205-A151302835F7}" srcOrd="0" destOrd="0" presId="urn:microsoft.com/office/officeart/2009/3/layout/DescendingProcess"/>
    <dgm:cxn modelId="{CDDE8627-7FC3-4FEE-911F-676BA615FA5B}" type="presOf" srcId="{44C71BE2-560C-4D03-A2CD-56592F539BCC}" destId="{25994BD0-E663-4C99-B02B-C2A0DC8F1BC1}" srcOrd="0" destOrd="0" presId="urn:microsoft.com/office/officeart/2009/3/layout/DescendingProcess"/>
    <dgm:cxn modelId="{667DC3CA-3DE5-4585-BD04-32542B2F5922}" type="presOf" srcId="{82FC1777-7718-4EAE-8429-90899387DC1F}" destId="{B75F6F15-E31E-436D-8924-F8B8DB95E876}" srcOrd="0" destOrd="0" presId="urn:microsoft.com/office/officeart/2009/3/layout/DescendingProcess"/>
    <dgm:cxn modelId="{12671960-3A0E-48A9-9909-2F44DC083D5A}" srcId="{8C7EB615-D6F9-4AC1-8CC8-87F248BF214F}" destId="{CF11924A-2EA5-42DF-90F2-24230A2EB53E}" srcOrd="2" destOrd="0" parTransId="{A25F3D09-1D51-4319-8FF3-067F6FEA991D}" sibTransId="{28ED44A0-6D0E-4839-96D2-937EF3E484B7}"/>
    <dgm:cxn modelId="{ABF7C8EB-1CB1-4A40-BEA7-0D2156E60312}" srcId="{8C7EB615-D6F9-4AC1-8CC8-87F248BF214F}" destId="{400AE8A9-4A4C-4D19-81B2-6EF4364152B4}" srcOrd="4" destOrd="0" parTransId="{E4A14376-F9B4-47DB-9739-66CEE90F1662}" sibTransId="{B15A55C7-3DE8-4B2E-BDBD-7798FBF5BABE}"/>
    <dgm:cxn modelId="{8A8FC8D9-7373-472F-B068-8CB874E97662}" srcId="{8C7EB615-D6F9-4AC1-8CC8-87F248BF214F}" destId="{A767F6A0-667C-40D5-BF23-EA9244860D39}" srcOrd="1" destOrd="0" parTransId="{CA9B37F4-F1A6-4019-821D-6F38AB61DA23}" sibTransId="{C5642658-71DB-4096-8F05-BF1362D6D52C}"/>
    <dgm:cxn modelId="{782DB325-96E6-4F39-B7A4-CD6BC3D95E0F}" srcId="{8C7EB615-D6F9-4AC1-8CC8-87F248BF214F}" destId="{486589F7-C140-4913-86C6-84F93DFDB3E4}" srcOrd="0" destOrd="0" parTransId="{672A56AD-72FD-4969-BA98-809ED17A45E1}" sibTransId="{A0F6DBA6-0A13-478D-AD0C-FDCF29B8F4E9}"/>
    <dgm:cxn modelId="{C18E6800-A325-4AB4-BC8C-F245F8DFF967}" type="presOf" srcId="{CF11924A-2EA5-42DF-90F2-24230A2EB53E}" destId="{B255DEA8-6B8F-4D56-BE47-31E76A3C15D3}" srcOrd="0" destOrd="0" presId="urn:microsoft.com/office/officeart/2009/3/layout/DescendingProcess"/>
    <dgm:cxn modelId="{0ECF2978-1B37-4458-88D0-7520408EFFC2}" type="presOf" srcId="{28ED44A0-6D0E-4839-96D2-937EF3E484B7}" destId="{A733164F-79F0-46E4-8B4D-9B2579417248}" srcOrd="0" destOrd="0" presId="urn:microsoft.com/office/officeart/2009/3/layout/DescendingProcess"/>
    <dgm:cxn modelId="{F50D7464-E96F-437D-9E22-A00F39778FB5}" type="presOf" srcId="{A767F6A0-667C-40D5-BF23-EA9244860D39}" destId="{3A98FC04-87D6-4115-A7E7-EFCE8652B2EB}" srcOrd="0" destOrd="0" presId="urn:microsoft.com/office/officeart/2009/3/layout/DescendingProcess"/>
    <dgm:cxn modelId="{F25C3394-61BC-4839-9B2B-B22A84CD9EF2}" srcId="{8C7EB615-D6F9-4AC1-8CC8-87F248BF214F}" destId="{82FC1777-7718-4EAE-8429-90899387DC1F}" srcOrd="3" destOrd="0" parTransId="{CEB5CBA4-3329-43F8-B03C-CF21CEE5154E}" sibTransId="{44C71BE2-560C-4D03-A2CD-56592F539BCC}"/>
    <dgm:cxn modelId="{7EF04F3F-D06A-4B81-A261-C876D59A672D}" type="presOf" srcId="{C5642658-71DB-4096-8F05-BF1362D6D52C}" destId="{E0927761-5FEB-459E-8524-99362D04162E}" srcOrd="0" destOrd="0" presId="urn:microsoft.com/office/officeart/2009/3/layout/DescendingProcess"/>
    <dgm:cxn modelId="{4297DE90-F004-414C-8C2A-3CF90810A92B}" type="presOf" srcId="{8C7EB615-D6F9-4AC1-8CC8-87F248BF214F}" destId="{6FA2C4EB-FA0E-4AED-A3CC-8CA1EF59D359}" srcOrd="0" destOrd="0" presId="urn:microsoft.com/office/officeart/2009/3/layout/DescendingProcess"/>
    <dgm:cxn modelId="{329AE542-EFF1-4169-8F2D-9168D696896F}" type="presOf" srcId="{400AE8A9-4A4C-4D19-81B2-6EF4364152B4}" destId="{B863B3D1-4055-4203-A76E-7F022DA238DC}" srcOrd="0" destOrd="0" presId="urn:microsoft.com/office/officeart/2009/3/layout/DescendingProcess"/>
    <dgm:cxn modelId="{3A8D991A-673C-4453-81C9-A7B2F2E632C7}" type="presParOf" srcId="{6FA2C4EB-FA0E-4AED-A3CC-8CA1EF59D359}" destId="{85392227-A0C4-4A81-8F74-05A0B706779D}" srcOrd="0" destOrd="0" presId="urn:microsoft.com/office/officeart/2009/3/layout/DescendingProcess"/>
    <dgm:cxn modelId="{D7040D29-8F30-4FC1-9B7E-2831241E428B}" type="presParOf" srcId="{6FA2C4EB-FA0E-4AED-A3CC-8CA1EF59D359}" destId="{997E8E71-9455-4A62-9205-A151302835F7}" srcOrd="1" destOrd="0" presId="urn:microsoft.com/office/officeart/2009/3/layout/DescendingProcess"/>
    <dgm:cxn modelId="{4C3C11A3-6515-478C-B357-4963873013A2}" type="presParOf" srcId="{6FA2C4EB-FA0E-4AED-A3CC-8CA1EF59D359}" destId="{3A98FC04-87D6-4115-A7E7-EFCE8652B2EB}" srcOrd="2" destOrd="0" presId="urn:microsoft.com/office/officeart/2009/3/layout/DescendingProcess"/>
    <dgm:cxn modelId="{A368BFC2-6A66-46D4-A5B5-887F3E8DED56}" type="presParOf" srcId="{6FA2C4EB-FA0E-4AED-A3CC-8CA1EF59D359}" destId="{E92F81A5-913D-45B2-90B3-0C36DD5ECCF6}" srcOrd="3" destOrd="0" presId="urn:microsoft.com/office/officeart/2009/3/layout/DescendingProcess"/>
    <dgm:cxn modelId="{CDB87977-2951-48DB-B917-FC450E4FB5E7}" type="presParOf" srcId="{E92F81A5-913D-45B2-90B3-0C36DD5ECCF6}" destId="{E0927761-5FEB-459E-8524-99362D04162E}" srcOrd="0" destOrd="0" presId="urn:microsoft.com/office/officeart/2009/3/layout/DescendingProcess"/>
    <dgm:cxn modelId="{D7AD95DB-B0F8-4E6D-B0B3-BBB22E239CE0}" type="presParOf" srcId="{6FA2C4EB-FA0E-4AED-A3CC-8CA1EF59D359}" destId="{B255DEA8-6B8F-4D56-BE47-31E76A3C15D3}" srcOrd="4" destOrd="0" presId="urn:microsoft.com/office/officeart/2009/3/layout/DescendingProcess"/>
    <dgm:cxn modelId="{3976E063-C7AA-4C3C-ADD4-AD360C2FFAA3}" type="presParOf" srcId="{6FA2C4EB-FA0E-4AED-A3CC-8CA1EF59D359}" destId="{A0B9462B-92B8-40C1-A64E-08B76EF93573}" srcOrd="5" destOrd="0" presId="urn:microsoft.com/office/officeart/2009/3/layout/DescendingProcess"/>
    <dgm:cxn modelId="{31F2974C-C7E5-4A1A-AA06-255784FB3293}" type="presParOf" srcId="{A0B9462B-92B8-40C1-A64E-08B76EF93573}" destId="{A733164F-79F0-46E4-8B4D-9B2579417248}" srcOrd="0" destOrd="0" presId="urn:microsoft.com/office/officeart/2009/3/layout/DescendingProcess"/>
    <dgm:cxn modelId="{1C707D11-B4E2-4FB7-B8CC-1FBFAF678C09}" type="presParOf" srcId="{6FA2C4EB-FA0E-4AED-A3CC-8CA1EF59D359}" destId="{B75F6F15-E31E-436D-8924-F8B8DB95E876}" srcOrd="6" destOrd="0" presId="urn:microsoft.com/office/officeart/2009/3/layout/DescendingProcess"/>
    <dgm:cxn modelId="{F43A962A-309A-47CE-9133-D76AD9C9C4A0}" type="presParOf" srcId="{6FA2C4EB-FA0E-4AED-A3CC-8CA1EF59D359}" destId="{8470FE4E-6D00-4F8E-AB14-369FD9D07531}" srcOrd="7" destOrd="0" presId="urn:microsoft.com/office/officeart/2009/3/layout/DescendingProcess"/>
    <dgm:cxn modelId="{F6E2CA67-AEF8-43C8-99E4-F05DAC5A26FB}" type="presParOf" srcId="{8470FE4E-6D00-4F8E-AB14-369FD9D07531}" destId="{25994BD0-E663-4C99-B02B-C2A0DC8F1BC1}" srcOrd="0" destOrd="0" presId="urn:microsoft.com/office/officeart/2009/3/layout/DescendingProcess"/>
    <dgm:cxn modelId="{D7D18BA2-A5A7-4ECB-BB30-3B65A693F0FE}" type="presParOf" srcId="{6FA2C4EB-FA0E-4AED-A3CC-8CA1EF59D359}" destId="{B863B3D1-4055-4203-A76E-7F022DA238DC}" srcOrd="8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9C7450F-542C-4A39-BA26-F4105042EFCE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ABB28B0-0BD6-4B40-973B-48E1E9AB9BA6}">
      <dgm:prSet phldrT="[Text]"/>
      <dgm:spPr>
        <a:solidFill>
          <a:srgbClr val="C9E55F"/>
        </a:solidFill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App fragt nach Symptomen (z. B. Schwindel, Kopfschmerzen)</a:t>
          </a:r>
        </a:p>
      </dgm:t>
    </dgm:pt>
    <dgm:pt modelId="{674284DB-A1F0-4244-B39A-C80B0410DCAC}" type="parTrans" cxnId="{E23C0B76-CC8A-4B8D-9383-93E1AE51E351}">
      <dgm:prSet/>
      <dgm:spPr/>
      <dgm:t>
        <a:bodyPr/>
        <a:lstStyle/>
        <a:p>
          <a:endParaRPr lang="de-DE"/>
        </a:p>
      </dgm:t>
    </dgm:pt>
    <dgm:pt modelId="{1921FD12-A507-469C-B883-B5C101FCFC6B}" type="sibTrans" cxnId="{E23C0B76-CC8A-4B8D-9383-93E1AE51E351}">
      <dgm:prSet/>
      <dgm:spPr/>
      <dgm:t>
        <a:bodyPr/>
        <a:lstStyle/>
        <a:p>
          <a:endParaRPr lang="de-DE"/>
        </a:p>
      </dgm:t>
    </dgm:pt>
    <dgm:pt modelId="{D2806DB6-1056-45BA-95D2-2F1A7A35F4C1}">
      <dgm:prSet phldrT="[Text]"/>
      <dgm:spPr>
        <a:solidFill>
          <a:srgbClr val="C9E55F"/>
        </a:solidFill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Verknüpfung mit eingegebenen Daten (z. B. Größe, Gewicht, Allergien)</a:t>
          </a:r>
        </a:p>
      </dgm:t>
    </dgm:pt>
    <dgm:pt modelId="{B893851D-E339-4E01-8134-CABA84136F8E}" type="parTrans" cxnId="{B7777768-855F-4CEB-9CC9-F834B136B74C}">
      <dgm:prSet/>
      <dgm:spPr/>
      <dgm:t>
        <a:bodyPr/>
        <a:lstStyle/>
        <a:p>
          <a:endParaRPr lang="de-DE"/>
        </a:p>
      </dgm:t>
    </dgm:pt>
    <dgm:pt modelId="{C0133DC6-FC5F-47AC-9629-1FDFF2A835D3}" type="sibTrans" cxnId="{B7777768-855F-4CEB-9CC9-F834B136B74C}">
      <dgm:prSet/>
      <dgm:spPr/>
      <dgm:t>
        <a:bodyPr/>
        <a:lstStyle/>
        <a:p>
          <a:endParaRPr lang="de-DE"/>
        </a:p>
      </dgm:t>
    </dgm:pt>
    <dgm:pt modelId="{7956FCCE-99DA-4F6F-BCCD-C850538A2D34}">
      <dgm:prSet phldrT="[Text]"/>
      <dgm:spPr>
        <a:solidFill>
          <a:srgbClr val="C9E55F"/>
        </a:solidFill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Diagnose geordnet nach Relevanz der Diagnosen bei anderen Patienten</a:t>
          </a:r>
        </a:p>
      </dgm:t>
    </dgm:pt>
    <dgm:pt modelId="{FB55D23D-9AC4-4EFD-9E1E-C37E25AA50B7}" type="parTrans" cxnId="{003C0224-A261-4CFF-A094-0EC85688016B}">
      <dgm:prSet/>
      <dgm:spPr/>
      <dgm:t>
        <a:bodyPr/>
        <a:lstStyle/>
        <a:p>
          <a:endParaRPr lang="de-DE"/>
        </a:p>
      </dgm:t>
    </dgm:pt>
    <dgm:pt modelId="{1F60259E-AD5B-4198-A8F9-7234F98CA887}" type="sibTrans" cxnId="{003C0224-A261-4CFF-A094-0EC85688016B}">
      <dgm:prSet/>
      <dgm:spPr/>
      <dgm:t>
        <a:bodyPr/>
        <a:lstStyle/>
        <a:p>
          <a:endParaRPr lang="de-DE"/>
        </a:p>
      </dgm:t>
    </dgm:pt>
    <dgm:pt modelId="{76989F0F-918E-469A-8B22-7B52C4DB8853}" type="pres">
      <dgm:prSet presAssocID="{39C7450F-542C-4A39-BA26-F4105042EFCE}" presName="Name0" presStyleCnt="0">
        <dgm:presLayoutVars>
          <dgm:dir/>
          <dgm:animLvl val="lvl"/>
          <dgm:resizeHandles val="exact"/>
        </dgm:presLayoutVars>
      </dgm:prSet>
      <dgm:spPr/>
    </dgm:pt>
    <dgm:pt modelId="{A3370FB3-77EA-4FF8-8CA9-57409183073B}" type="pres">
      <dgm:prSet presAssocID="{1ABB28B0-0BD6-4B40-973B-48E1E9AB9BA6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3C9239A-D6F2-4D9D-8636-4CA2EF39EA39}" type="pres">
      <dgm:prSet presAssocID="{1921FD12-A507-469C-B883-B5C101FCFC6B}" presName="parTxOnlySpace" presStyleCnt="0"/>
      <dgm:spPr/>
    </dgm:pt>
    <dgm:pt modelId="{949FEAC0-0E0B-4F56-B233-20220A488FDB}" type="pres">
      <dgm:prSet presAssocID="{D2806DB6-1056-45BA-95D2-2F1A7A35F4C1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91989E0-80C1-4992-A028-856F6304D9CC}" type="pres">
      <dgm:prSet presAssocID="{C0133DC6-FC5F-47AC-9629-1FDFF2A835D3}" presName="parTxOnlySpace" presStyleCnt="0"/>
      <dgm:spPr/>
    </dgm:pt>
    <dgm:pt modelId="{BF965CC2-57A6-431D-B934-FED87328C720}" type="pres">
      <dgm:prSet presAssocID="{7956FCCE-99DA-4F6F-BCCD-C850538A2D34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B7777768-855F-4CEB-9CC9-F834B136B74C}" srcId="{39C7450F-542C-4A39-BA26-F4105042EFCE}" destId="{D2806DB6-1056-45BA-95D2-2F1A7A35F4C1}" srcOrd="1" destOrd="0" parTransId="{B893851D-E339-4E01-8134-CABA84136F8E}" sibTransId="{C0133DC6-FC5F-47AC-9629-1FDFF2A835D3}"/>
    <dgm:cxn modelId="{9D56E96A-2699-4465-B4F5-658B9631B9C8}" type="presOf" srcId="{39C7450F-542C-4A39-BA26-F4105042EFCE}" destId="{76989F0F-918E-469A-8B22-7B52C4DB8853}" srcOrd="0" destOrd="0" presId="urn:microsoft.com/office/officeart/2005/8/layout/chevron1"/>
    <dgm:cxn modelId="{6A00399E-6B30-4743-92B1-885008D21667}" type="presOf" srcId="{1ABB28B0-0BD6-4B40-973B-48E1E9AB9BA6}" destId="{A3370FB3-77EA-4FF8-8CA9-57409183073B}" srcOrd="0" destOrd="0" presId="urn:microsoft.com/office/officeart/2005/8/layout/chevron1"/>
    <dgm:cxn modelId="{887CB799-2F83-4305-92BA-C11335954DBA}" type="presOf" srcId="{7956FCCE-99DA-4F6F-BCCD-C850538A2D34}" destId="{BF965CC2-57A6-431D-B934-FED87328C720}" srcOrd="0" destOrd="0" presId="urn:microsoft.com/office/officeart/2005/8/layout/chevron1"/>
    <dgm:cxn modelId="{003C0224-A261-4CFF-A094-0EC85688016B}" srcId="{39C7450F-542C-4A39-BA26-F4105042EFCE}" destId="{7956FCCE-99DA-4F6F-BCCD-C850538A2D34}" srcOrd="2" destOrd="0" parTransId="{FB55D23D-9AC4-4EFD-9E1E-C37E25AA50B7}" sibTransId="{1F60259E-AD5B-4198-A8F9-7234F98CA887}"/>
    <dgm:cxn modelId="{D2B5B23F-6D8D-4BF6-AFF6-50244745D919}" type="presOf" srcId="{D2806DB6-1056-45BA-95D2-2F1A7A35F4C1}" destId="{949FEAC0-0E0B-4F56-B233-20220A488FDB}" srcOrd="0" destOrd="0" presId="urn:microsoft.com/office/officeart/2005/8/layout/chevron1"/>
    <dgm:cxn modelId="{E23C0B76-CC8A-4B8D-9383-93E1AE51E351}" srcId="{39C7450F-542C-4A39-BA26-F4105042EFCE}" destId="{1ABB28B0-0BD6-4B40-973B-48E1E9AB9BA6}" srcOrd="0" destOrd="0" parTransId="{674284DB-A1F0-4244-B39A-C80B0410DCAC}" sibTransId="{1921FD12-A507-469C-B883-B5C101FCFC6B}"/>
    <dgm:cxn modelId="{3F104F38-9D36-40E8-BB7B-FA8732302B9C}" type="presParOf" srcId="{76989F0F-918E-469A-8B22-7B52C4DB8853}" destId="{A3370FB3-77EA-4FF8-8CA9-57409183073B}" srcOrd="0" destOrd="0" presId="urn:microsoft.com/office/officeart/2005/8/layout/chevron1"/>
    <dgm:cxn modelId="{C93D8626-6D3A-4DD6-B1B8-B2A24CB35542}" type="presParOf" srcId="{76989F0F-918E-469A-8B22-7B52C4DB8853}" destId="{B3C9239A-D6F2-4D9D-8636-4CA2EF39EA39}" srcOrd="1" destOrd="0" presId="urn:microsoft.com/office/officeart/2005/8/layout/chevron1"/>
    <dgm:cxn modelId="{25185B66-8B64-45C6-B2E8-4330005560F3}" type="presParOf" srcId="{76989F0F-918E-469A-8B22-7B52C4DB8853}" destId="{949FEAC0-0E0B-4F56-B233-20220A488FDB}" srcOrd="2" destOrd="0" presId="urn:microsoft.com/office/officeart/2005/8/layout/chevron1"/>
    <dgm:cxn modelId="{8CD3E6C5-BEAD-410C-B20E-934BD515157C}" type="presParOf" srcId="{76989F0F-918E-469A-8B22-7B52C4DB8853}" destId="{391989E0-80C1-4992-A028-856F6304D9CC}" srcOrd="3" destOrd="0" presId="urn:microsoft.com/office/officeart/2005/8/layout/chevron1"/>
    <dgm:cxn modelId="{A73820B7-B62B-42C1-AFE5-25FB7C1774B6}" type="presParOf" srcId="{76989F0F-918E-469A-8B22-7B52C4DB8853}" destId="{BF965CC2-57A6-431D-B934-FED87328C720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9CD17F-D4E9-4B41-9A5D-3540E5699A96}">
      <dsp:nvSpPr>
        <dsp:cNvPr id="0" name=""/>
        <dsp:cNvSpPr/>
      </dsp:nvSpPr>
      <dsp:spPr>
        <a:xfrm>
          <a:off x="2088156" y="2045261"/>
          <a:ext cx="1458132" cy="1458132"/>
        </a:xfrm>
        <a:prstGeom prst="ellipse">
          <a:avLst/>
        </a:prstGeom>
        <a:solidFill>
          <a:srgbClr val="C9E55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b="1" kern="1200" dirty="0">
              <a:solidFill>
                <a:schemeClr val="tx1"/>
              </a:solidFill>
            </a:rPr>
            <a:t>Digitale Technik</a:t>
          </a:r>
        </a:p>
      </dsp:txBody>
      <dsp:txXfrm>
        <a:off x="2301694" y="2258799"/>
        <a:ext cx="1031056" cy="1031056"/>
      </dsp:txXfrm>
    </dsp:sp>
    <dsp:sp modelId="{C845A656-7E35-49AA-87D0-EF9300AB9557}">
      <dsp:nvSpPr>
        <dsp:cNvPr id="0" name=""/>
        <dsp:cNvSpPr/>
      </dsp:nvSpPr>
      <dsp:spPr>
        <a:xfrm rot="16200000">
          <a:off x="2662428" y="1514076"/>
          <a:ext cx="309588" cy="4957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700" kern="1200" dirty="0"/>
        </a:p>
      </dsp:txBody>
      <dsp:txXfrm>
        <a:off x="2708866" y="1659667"/>
        <a:ext cx="216712" cy="297459"/>
      </dsp:txXfrm>
    </dsp:sp>
    <dsp:sp modelId="{2DE7C758-D62C-49C7-BAA8-AED78DC38A74}">
      <dsp:nvSpPr>
        <dsp:cNvPr id="0" name=""/>
        <dsp:cNvSpPr/>
      </dsp:nvSpPr>
      <dsp:spPr>
        <a:xfrm>
          <a:off x="2088156" y="2999"/>
          <a:ext cx="1458132" cy="1458132"/>
        </a:xfrm>
        <a:prstGeom prst="ellipse">
          <a:avLst/>
        </a:prstGeom>
        <a:solidFill>
          <a:srgbClr val="C9E55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700" b="1" kern="1200" dirty="0">
              <a:solidFill>
                <a:schemeClr val="tx1"/>
              </a:solidFill>
            </a:rPr>
            <a:t>Künstliche Intelligenz (KI)</a:t>
          </a:r>
        </a:p>
      </dsp:txBody>
      <dsp:txXfrm>
        <a:off x="2301694" y="216537"/>
        <a:ext cx="1031056" cy="1031056"/>
      </dsp:txXfrm>
    </dsp:sp>
    <dsp:sp modelId="{77491D07-C238-4C4E-B8DF-831F17E9C3C8}">
      <dsp:nvSpPr>
        <dsp:cNvPr id="0" name=""/>
        <dsp:cNvSpPr/>
      </dsp:nvSpPr>
      <dsp:spPr>
        <a:xfrm rot="20520000">
          <a:off x="3625248" y="2213606"/>
          <a:ext cx="309588" cy="4957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700" kern="1200" dirty="0"/>
        </a:p>
      </dsp:txBody>
      <dsp:txXfrm>
        <a:off x="3627521" y="2327109"/>
        <a:ext cx="216712" cy="297459"/>
      </dsp:txXfrm>
    </dsp:sp>
    <dsp:sp modelId="{743D94A9-F12A-465E-BC70-F194063BEE84}">
      <dsp:nvSpPr>
        <dsp:cNvPr id="0" name=""/>
        <dsp:cNvSpPr/>
      </dsp:nvSpPr>
      <dsp:spPr>
        <a:xfrm>
          <a:off x="4030462" y="1414168"/>
          <a:ext cx="1458132" cy="1458132"/>
        </a:xfrm>
        <a:prstGeom prst="ellipse">
          <a:avLst/>
        </a:prstGeom>
        <a:solidFill>
          <a:srgbClr val="C9E55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700" b="1" kern="1200" dirty="0">
              <a:solidFill>
                <a:schemeClr val="tx1"/>
              </a:solidFill>
            </a:rPr>
            <a:t>Robotik</a:t>
          </a:r>
        </a:p>
      </dsp:txBody>
      <dsp:txXfrm>
        <a:off x="4244000" y="1627706"/>
        <a:ext cx="1031056" cy="1031056"/>
      </dsp:txXfrm>
    </dsp:sp>
    <dsp:sp modelId="{E7895518-B3D1-4B6E-A029-D0C22546C045}">
      <dsp:nvSpPr>
        <dsp:cNvPr id="0" name=""/>
        <dsp:cNvSpPr/>
      </dsp:nvSpPr>
      <dsp:spPr>
        <a:xfrm rot="3240000">
          <a:off x="3257484" y="3345469"/>
          <a:ext cx="309588" cy="4957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700" kern="1200" dirty="0"/>
        </a:p>
      </dsp:txBody>
      <dsp:txXfrm>
        <a:off x="3276626" y="3407053"/>
        <a:ext cx="216712" cy="297459"/>
      </dsp:txXfrm>
    </dsp:sp>
    <dsp:sp modelId="{E9395DFD-9292-4551-955E-6D7EEE5DE030}">
      <dsp:nvSpPr>
        <dsp:cNvPr id="0" name=""/>
        <dsp:cNvSpPr/>
      </dsp:nvSpPr>
      <dsp:spPr>
        <a:xfrm>
          <a:off x="3288567" y="3697486"/>
          <a:ext cx="1458132" cy="1458132"/>
        </a:xfrm>
        <a:prstGeom prst="ellipse">
          <a:avLst/>
        </a:prstGeom>
        <a:solidFill>
          <a:srgbClr val="C9E55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700" b="1" kern="1200" dirty="0">
              <a:solidFill>
                <a:schemeClr val="tx1"/>
              </a:solidFill>
            </a:rPr>
            <a:t>Blockchain</a:t>
          </a:r>
        </a:p>
      </dsp:txBody>
      <dsp:txXfrm>
        <a:off x="3502105" y="3911024"/>
        <a:ext cx="1031056" cy="1031056"/>
      </dsp:txXfrm>
    </dsp:sp>
    <dsp:sp modelId="{8D1FC7E8-8762-4B6F-8B9E-E29F7C7C2441}">
      <dsp:nvSpPr>
        <dsp:cNvPr id="0" name=""/>
        <dsp:cNvSpPr/>
      </dsp:nvSpPr>
      <dsp:spPr>
        <a:xfrm rot="7560000">
          <a:off x="2067373" y="3345469"/>
          <a:ext cx="309588" cy="4957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700" kern="1200" dirty="0"/>
        </a:p>
      </dsp:txBody>
      <dsp:txXfrm rot="10800000">
        <a:off x="2141107" y="3407053"/>
        <a:ext cx="216712" cy="297459"/>
      </dsp:txXfrm>
    </dsp:sp>
    <dsp:sp modelId="{63A9E80D-C178-48DB-8BD3-DDF3DC8E8DFA}">
      <dsp:nvSpPr>
        <dsp:cNvPr id="0" name=""/>
        <dsp:cNvSpPr/>
      </dsp:nvSpPr>
      <dsp:spPr>
        <a:xfrm>
          <a:off x="887745" y="3697486"/>
          <a:ext cx="1458132" cy="1458132"/>
        </a:xfrm>
        <a:prstGeom prst="ellipse">
          <a:avLst/>
        </a:prstGeom>
        <a:solidFill>
          <a:srgbClr val="C9E55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700" b="1" kern="1200" dirty="0">
              <a:solidFill>
                <a:schemeClr val="tx1"/>
              </a:solidFill>
            </a:rPr>
            <a:t>etc.</a:t>
          </a:r>
        </a:p>
      </dsp:txBody>
      <dsp:txXfrm>
        <a:off x="1101283" y="3911024"/>
        <a:ext cx="1031056" cy="1031056"/>
      </dsp:txXfrm>
    </dsp:sp>
    <dsp:sp modelId="{631F8CB4-E73C-457C-8968-04C9C8673530}">
      <dsp:nvSpPr>
        <dsp:cNvPr id="0" name=""/>
        <dsp:cNvSpPr/>
      </dsp:nvSpPr>
      <dsp:spPr>
        <a:xfrm rot="11880000">
          <a:off x="1699608" y="2213606"/>
          <a:ext cx="309588" cy="4957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700" kern="1200" dirty="0"/>
        </a:p>
      </dsp:txBody>
      <dsp:txXfrm rot="10800000">
        <a:off x="1790211" y="2327109"/>
        <a:ext cx="216712" cy="297459"/>
      </dsp:txXfrm>
    </dsp:sp>
    <dsp:sp modelId="{FB172D15-A6FD-4F87-A5DD-5C8A59319FCD}">
      <dsp:nvSpPr>
        <dsp:cNvPr id="0" name=""/>
        <dsp:cNvSpPr/>
      </dsp:nvSpPr>
      <dsp:spPr>
        <a:xfrm>
          <a:off x="145850" y="1414168"/>
          <a:ext cx="1458132" cy="1458132"/>
        </a:xfrm>
        <a:prstGeom prst="ellipse">
          <a:avLst/>
        </a:prstGeom>
        <a:solidFill>
          <a:srgbClr val="C9E55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700" b="1" kern="1200" dirty="0">
              <a:solidFill>
                <a:schemeClr val="tx1"/>
              </a:solidFill>
            </a:rPr>
            <a:t>Apps</a:t>
          </a:r>
        </a:p>
      </dsp:txBody>
      <dsp:txXfrm>
        <a:off x="359388" y="1627706"/>
        <a:ext cx="1031056" cy="10310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B259C3-6FE4-432B-93A6-689B14CCFCBF}">
      <dsp:nvSpPr>
        <dsp:cNvPr id="0" name=""/>
        <dsp:cNvSpPr/>
      </dsp:nvSpPr>
      <dsp:spPr>
        <a:xfrm>
          <a:off x="2718443" y="290207"/>
          <a:ext cx="2075633" cy="1037816"/>
        </a:xfrm>
        <a:prstGeom prst="ellipse">
          <a:avLst/>
        </a:prstGeom>
        <a:solidFill>
          <a:srgbClr val="C9E55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>
              <a:solidFill>
                <a:schemeClr val="tx1"/>
              </a:solidFill>
            </a:rPr>
            <a:t>Digitale Technik</a:t>
          </a:r>
        </a:p>
      </dsp:txBody>
      <dsp:txXfrm>
        <a:off x="3022412" y="442192"/>
        <a:ext cx="1467695" cy="733846"/>
      </dsp:txXfrm>
    </dsp:sp>
    <dsp:sp modelId="{D7558053-550E-4864-A0BA-37D4AFB5C01E}">
      <dsp:nvSpPr>
        <dsp:cNvPr id="0" name=""/>
        <dsp:cNvSpPr/>
      </dsp:nvSpPr>
      <dsp:spPr>
        <a:xfrm rot="3456967">
          <a:off x="4065011" y="1967937"/>
          <a:ext cx="1082775" cy="363235"/>
        </a:xfrm>
        <a:prstGeom prst="rightArrow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500" kern="1200" dirty="0"/>
        </a:p>
      </dsp:txBody>
      <dsp:txXfrm>
        <a:off x="4173982" y="2040584"/>
        <a:ext cx="864834" cy="217941"/>
      </dsp:txXfrm>
    </dsp:sp>
    <dsp:sp modelId="{FD3E3C23-6E35-4E1E-B491-AF17A043A87A}">
      <dsp:nvSpPr>
        <dsp:cNvPr id="0" name=""/>
        <dsp:cNvSpPr/>
      </dsp:nvSpPr>
      <dsp:spPr>
        <a:xfrm>
          <a:off x="4418721" y="2971085"/>
          <a:ext cx="2075633" cy="1037816"/>
        </a:xfrm>
        <a:prstGeom prst="ellipse">
          <a:avLst/>
        </a:prstGeom>
        <a:solidFill>
          <a:srgbClr val="C9E55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>
              <a:solidFill>
                <a:schemeClr val="tx1"/>
              </a:solidFill>
            </a:rPr>
            <a:t>Robotik</a:t>
          </a:r>
        </a:p>
      </dsp:txBody>
      <dsp:txXfrm>
        <a:off x="4722690" y="3123070"/>
        <a:ext cx="1467695" cy="733846"/>
      </dsp:txXfrm>
    </dsp:sp>
    <dsp:sp modelId="{E69D78BA-713A-4DA4-A8E7-A34E6BFF1022}">
      <dsp:nvSpPr>
        <dsp:cNvPr id="0" name=""/>
        <dsp:cNvSpPr/>
      </dsp:nvSpPr>
      <dsp:spPr>
        <a:xfrm rot="10800000">
          <a:off x="3200599" y="3308375"/>
          <a:ext cx="1082775" cy="36323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500" kern="1200" dirty="0"/>
        </a:p>
      </dsp:txBody>
      <dsp:txXfrm rot="10800000">
        <a:off x="3309569" y="3381022"/>
        <a:ext cx="864834" cy="217941"/>
      </dsp:txXfrm>
    </dsp:sp>
    <dsp:sp modelId="{E1FDE6F8-5D0A-46B3-B0A6-792EB3CEC29F}">
      <dsp:nvSpPr>
        <dsp:cNvPr id="0" name=""/>
        <dsp:cNvSpPr/>
      </dsp:nvSpPr>
      <dsp:spPr>
        <a:xfrm>
          <a:off x="989618" y="2971085"/>
          <a:ext cx="2075633" cy="1037816"/>
        </a:xfrm>
        <a:prstGeom prst="ellipse">
          <a:avLst/>
        </a:prstGeom>
        <a:solidFill>
          <a:srgbClr val="C9E55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>
              <a:solidFill>
                <a:schemeClr val="tx1"/>
              </a:solidFill>
            </a:rPr>
            <a:t>KI</a:t>
          </a:r>
        </a:p>
      </dsp:txBody>
      <dsp:txXfrm>
        <a:off x="1293587" y="3123070"/>
        <a:ext cx="1467695" cy="733846"/>
      </dsp:txXfrm>
    </dsp:sp>
    <dsp:sp modelId="{1EED342F-86E4-4833-82A7-E72351DDD8BF}">
      <dsp:nvSpPr>
        <dsp:cNvPr id="0" name=""/>
        <dsp:cNvSpPr/>
      </dsp:nvSpPr>
      <dsp:spPr>
        <a:xfrm rot="7530606">
          <a:off x="2350459" y="1967937"/>
          <a:ext cx="1082775" cy="363235"/>
        </a:xfrm>
        <a:prstGeom prst="rightArrow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500" kern="1200" dirty="0"/>
        </a:p>
      </dsp:txBody>
      <dsp:txXfrm>
        <a:off x="2459429" y="2040584"/>
        <a:ext cx="864834" cy="2179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415200-E0C6-4FED-8836-4143E0A09A0F}" type="datetimeFigureOut">
              <a:rPr lang="de-DE" smtClean="0"/>
              <a:t>08.11.2018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897A5-DE11-4CD4-85AF-E90D98A9AB7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9562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897A5-DE11-4CD4-85AF-E90D98A9AB7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258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897A5-DE11-4CD4-85AF-E90D98A9AB7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608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897A5-DE11-4CD4-85AF-E90D98A9AB71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9417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897A5-DE11-4CD4-85AF-E90D98A9AB71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80376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897A5-DE11-4CD4-85AF-E90D98A9AB71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39359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897A5-DE11-4CD4-85AF-E90D98A9AB71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27060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897A5-DE11-4CD4-85AF-E90D98A9AB71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10142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897A5-DE11-4CD4-85AF-E90D98A9AB7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2419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897A5-DE11-4CD4-85AF-E90D98A9AB71}" type="slidenum">
              <a:rPr lang="de-DE" smtClean="0"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60754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897A5-DE11-4CD4-85AF-E90D98A9AB7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759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897A5-DE11-4CD4-85AF-E90D98A9AB71}" type="slidenum">
              <a:rPr lang="de-DE" smtClean="0"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8818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897A5-DE11-4CD4-85AF-E90D98A9AB71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15304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897A5-DE11-4CD4-85AF-E90D98A9AB71}" type="slidenum">
              <a:rPr lang="de-DE" smtClean="0"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47814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897A5-DE11-4CD4-85AF-E90D98A9AB71}" type="slidenum">
              <a:rPr lang="de-DE" smtClean="0"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3367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897A5-DE11-4CD4-85AF-E90D98A9AB71}" type="slidenum">
              <a:rPr lang="de-DE" smtClean="0"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96391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897A5-DE11-4CD4-85AF-E90D98A9AB71}" type="slidenum">
              <a:rPr lang="de-DE" smtClean="0"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54309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897A5-DE11-4CD4-85AF-E90D98A9AB71}" type="slidenum">
              <a:rPr lang="de-DE" smtClean="0"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06242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897A5-DE11-4CD4-85AF-E90D98A9AB71}" type="slidenum">
              <a:rPr lang="de-DE" smtClean="0"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72553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897A5-DE11-4CD4-85AF-E90D98A9AB71}" type="slidenum">
              <a:rPr lang="de-DE" smtClean="0"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5827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897A5-DE11-4CD4-85AF-E90D98A9AB71}" type="slidenum">
              <a:rPr lang="de-DE" smtClean="0"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94159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897A5-DE11-4CD4-85AF-E90D98A9AB71}" type="slidenum">
              <a:rPr lang="de-DE" smtClean="0"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4060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897A5-DE11-4CD4-85AF-E90D98A9AB7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039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897A5-DE11-4CD4-85AF-E90D98A9AB71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37155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897A5-DE11-4CD4-85AF-E90D98A9AB7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0520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897A5-DE11-4CD4-85AF-E90D98A9AB71}" type="slidenum">
              <a:rPr lang="de-DE" smtClean="0"/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73655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897A5-DE11-4CD4-85AF-E90D98A9AB71}" type="slidenum">
              <a:rPr lang="de-DE" smtClean="0"/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96750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897A5-DE11-4CD4-85AF-E90D98A9AB71}" type="slidenum">
              <a:rPr lang="de-DE" smtClean="0"/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04659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897A5-DE11-4CD4-85AF-E90D98A9AB7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5321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897A5-DE11-4CD4-85AF-E90D98A9AB71}" type="slidenum">
              <a:rPr lang="de-DE" smtClean="0"/>
              <a:t>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79761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897A5-DE11-4CD4-85AF-E90D98A9AB71}" type="slidenum">
              <a:rPr lang="de-DE" smtClean="0"/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04450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897A5-DE11-4CD4-85AF-E90D98A9AB71}" type="slidenum">
              <a:rPr lang="de-DE" smtClean="0"/>
              <a:t>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31782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897A5-DE11-4CD4-85AF-E90D98A9AB71}" type="slidenum">
              <a:rPr lang="de-DE" smtClean="0"/>
              <a:t>38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98971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897A5-DE11-4CD4-85AF-E90D98A9AB7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40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897A5-DE11-4CD4-85AF-E90D98A9AB7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176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897A5-DE11-4CD4-85AF-E90D98A9AB71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7079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897A5-DE11-4CD4-85AF-E90D98A9AB7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572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897A5-DE11-4CD4-85AF-E90D98A9AB7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821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897A5-DE11-4CD4-85AF-E90D98A9AB7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733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897A5-DE11-4CD4-85AF-E90D98A9AB7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14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D4828-95EF-49D4-AB3D-EEC7117B3D1E}" type="datetime1">
              <a:rPr lang="de-DE" smtClean="0"/>
              <a:t>08.11.2018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Dr. Alexandra Jorzig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3C03-5264-AB4A-A578-B61788C7636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3290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36F6-0618-4F79-8480-F54B5A302508}" type="datetime1">
              <a:rPr lang="de-DE" smtClean="0"/>
              <a:t>08.11.2018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Dr. Alexandra Jorzig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3C03-5264-AB4A-A578-B61788C7636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1471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16EBE-4154-4012-BAAA-81000DBF3E12}" type="datetime1">
              <a:rPr lang="de-DE" smtClean="0"/>
              <a:t>08.11.2018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Dr. Alexandra Jorzig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3C03-5264-AB4A-A578-B61788C7636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2794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CCD7E-D3BF-4D3A-AB2C-6085EE4CFA0A}" type="datetime1">
              <a:rPr lang="de-DE" smtClean="0"/>
              <a:t>08.11.2018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Dr. Alexandra Jorzig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3C03-5264-AB4A-A578-B61788C7636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8213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FCF75-F9F9-4EED-8236-1C31A2A3D23D}" type="datetime1">
              <a:rPr lang="de-DE" smtClean="0"/>
              <a:t>08.11.2018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Dr. Alexandra Jorzig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3C03-5264-AB4A-A578-B61788C7636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9769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F2511-4AAD-475D-AE6A-81CA124888A6}" type="datetime1">
              <a:rPr lang="de-DE" smtClean="0"/>
              <a:t>08.11.2018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Dr. Alexandra Jorzig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3C03-5264-AB4A-A578-B61788C7636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1594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C4DD0-0D8F-4C8F-81F9-A6B1E822AAF6}" type="datetime1">
              <a:rPr lang="de-DE" smtClean="0"/>
              <a:t>08.11.2018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Dr. Alexandra Jorzig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3C03-5264-AB4A-A578-B61788C7636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3250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8A512-3976-4C71-8C8F-581EAE37B1D0}" type="datetime1">
              <a:rPr lang="de-DE" smtClean="0"/>
              <a:t>08.11.2018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Dr. Alexandra Jorzig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3C03-5264-AB4A-A578-B61788C7636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5707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196C4-CA30-485C-8CD9-451FF7209FD3}" type="datetime1">
              <a:rPr lang="de-DE" smtClean="0"/>
              <a:t>08.11.2018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Dr. Alexandra Jorzig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3C03-5264-AB4A-A578-B61788C7636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9500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B92BE-00AC-4804-8AA8-052FA901ECFB}" type="datetime1">
              <a:rPr lang="de-DE" smtClean="0"/>
              <a:t>08.11.2018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Dr. Alexandra Jorzig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3C03-5264-AB4A-A578-B61788C7636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8404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775E-069D-4779-AC8E-95A2799E5BBD}" type="datetime1">
              <a:rPr lang="de-DE" smtClean="0"/>
              <a:t>08.11.2018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Dr. Alexandra Jorzig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3C03-5264-AB4A-A578-B61788C7636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9804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2B9EB-BD0C-46AE-AB56-F83BE4649BA7}" type="datetime1">
              <a:rPr lang="de-DE" smtClean="0"/>
              <a:t>08.11.2018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Dr. Alexandra Jorzig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F3C03-5264-AB4A-A578-B61788C7636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0129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.emf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9.png"/><Relationship Id="rId4" Type="http://schemas.openxmlformats.org/officeDocument/2006/relationships/image" Target="../media/image4.emf"/><Relationship Id="rId9" Type="http://schemas.microsoft.com/office/2007/relationships/diagramDrawing" Target="../diagrams/drawin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3.emf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4.emf"/><Relationship Id="rId9" Type="http://schemas.microsoft.com/office/2007/relationships/diagramDrawing" Target="../diagrams/drawing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3.emf"/><Relationship Id="rId7" Type="http://schemas.openxmlformats.org/officeDocument/2006/relationships/diagramLayout" Target="../diagrams/layout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.xml"/><Relationship Id="rId5" Type="http://schemas.openxmlformats.org/officeDocument/2006/relationships/image" Target="../media/image11.jpg"/><Relationship Id="rId10" Type="http://schemas.microsoft.com/office/2007/relationships/diagramDrawing" Target="../diagrams/drawing5.xml"/><Relationship Id="rId4" Type="http://schemas.openxmlformats.org/officeDocument/2006/relationships/image" Target="../media/image4.emf"/><Relationship Id="rId9" Type="http://schemas.openxmlformats.org/officeDocument/2006/relationships/diagramColors" Target="../diagrams/colors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emf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emf"/><Relationship Id="rId9" Type="http://schemas.microsoft.com/office/2007/relationships/diagramDrawing" Target="../diagrams/drawing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.emf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.emf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4686"/>
            <a:ext cx="9186813" cy="7072685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23406" y="4929041"/>
            <a:ext cx="7740000" cy="1800000"/>
          </a:xfrm>
        </p:spPr>
        <p:txBody>
          <a:bodyPr anchor="ctr">
            <a:normAutofit/>
          </a:bodyPr>
          <a:lstStyle/>
          <a:p>
            <a:r>
              <a:rPr lang="de-DE" sz="2000" dirty="0">
                <a:solidFill>
                  <a:schemeClr val="bg1"/>
                </a:solidFill>
                <a:cs typeface="Arial"/>
              </a:rPr>
              <a:t>Dr. iur. Alexandra Jorzig </a:t>
            </a:r>
          </a:p>
          <a:p>
            <a:r>
              <a:rPr lang="de-DE" sz="1700" dirty="0">
                <a:solidFill>
                  <a:schemeClr val="bg1"/>
                </a:solidFill>
                <a:cs typeface="Arial"/>
              </a:rPr>
              <a:t>Rechtsanwältin</a:t>
            </a:r>
          </a:p>
          <a:p>
            <a:r>
              <a:rPr lang="de-DE" sz="1700" dirty="0">
                <a:solidFill>
                  <a:schemeClr val="bg1"/>
                </a:solidFill>
                <a:cs typeface="Arial"/>
              </a:rPr>
              <a:t>Fachanwältin für Medizinrecht</a:t>
            </a:r>
          </a:p>
          <a:p>
            <a:r>
              <a:rPr lang="de-DE" sz="1700" dirty="0">
                <a:solidFill>
                  <a:schemeClr val="bg1"/>
                </a:solidFill>
                <a:cs typeface="Arial"/>
              </a:rPr>
              <a:t>Mediatorin im Gesundheitswesen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0727" y="469734"/>
            <a:ext cx="3896086" cy="1375089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xmlns="" id="{7AE199E7-1C1B-45AD-AC4B-2EB7CA1EA4CB}"/>
              </a:ext>
            </a:extLst>
          </p:cNvPr>
          <p:cNvSpPr txBox="1">
            <a:spLocks/>
          </p:cNvSpPr>
          <p:nvPr/>
        </p:nvSpPr>
        <p:spPr>
          <a:xfrm>
            <a:off x="1177072" y="1985421"/>
            <a:ext cx="6789855" cy="2943620"/>
          </a:xfrm>
          <a:prstGeom prst="rect">
            <a:avLst/>
          </a:prstGeom>
          <a:solidFill>
            <a:srgbClr val="C9E55F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4200"/>
              </a:spcBef>
            </a:pPr>
            <a:r>
              <a:rPr lang="de-DE" sz="2800" b="1" dirty="0">
                <a:solidFill>
                  <a:schemeClr val="bg1"/>
                </a:solidFill>
                <a:cs typeface="Arial"/>
              </a:rPr>
              <a:t>Wer haftet beim Einsatz digitaler Technik?</a:t>
            </a: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940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07602"/>
            <a:ext cx="2058945" cy="766469"/>
          </a:xfrm>
          <a:prstGeom prst="rect">
            <a:avLst/>
          </a:prstGeom>
        </p:spPr>
      </p:pic>
      <p:pic>
        <p:nvPicPr>
          <p:cNvPr id="5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603041"/>
            <a:ext cx="9172542" cy="30832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552450" y="1373188"/>
            <a:ext cx="8229600" cy="1143000"/>
          </a:xfrm>
          <a:prstGeom prst="rect">
            <a:avLst/>
          </a:prstGeom>
          <a:solidFill>
            <a:srgbClr val="C9E55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2800" b="1" dirty="0">
                <a:solidFill>
                  <a:schemeClr val="bg1"/>
                </a:solidFill>
              </a:rPr>
              <a:t>KI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38472" y="6574638"/>
            <a:ext cx="28956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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Alexandra Jorzig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552450" y="2663999"/>
            <a:ext cx="8229600" cy="3636000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90000"/>
              </a:lnSpc>
              <a:spcBef>
                <a:spcPts val="480"/>
              </a:spcBef>
              <a:buNone/>
            </a:pPr>
            <a:r>
              <a:rPr lang="de-DE" sz="2000" dirty="0"/>
              <a:t>Unterschied zur Robotik: Fähigkeit dazu zu lernen</a:t>
            </a:r>
          </a:p>
          <a:p>
            <a:pPr marL="0" lvl="0" indent="0">
              <a:lnSpc>
                <a:spcPct val="90000"/>
              </a:lnSpc>
              <a:spcBef>
                <a:spcPts val="480"/>
              </a:spcBef>
              <a:buNone/>
            </a:pPr>
            <a:endParaRPr lang="de-DE" sz="2000" dirty="0"/>
          </a:p>
          <a:p>
            <a:pPr marL="0" lvl="0" indent="0">
              <a:lnSpc>
                <a:spcPct val="90000"/>
              </a:lnSpc>
              <a:spcBef>
                <a:spcPts val="480"/>
              </a:spcBef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endParaRPr lang="de-DE" sz="2000" dirty="0"/>
          </a:p>
          <a:p>
            <a:endParaRPr lang="de-DE" sz="2000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xmlns="" id="{D9CEB113-2161-4016-A855-EB35065786D7}"/>
              </a:ext>
            </a:extLst>
          </p:cNvPr>
          <p:cNvSpPr/>
          <p:nvPr/>
        </p:nvSpPr>
        <p:spPr>
          <a:xfrm>
            <a:off x="1721847" y="3153981"/>
            <a:ext cx="1680754" cy="1143000"/>
          </a:xfrm>
          <a:prstGeom prst="ellipse">
            <a:avLst/>
          </a:prstGeom>
          <a:solidFill>
            <a:srgbClr val="C9E55F"/>
          </a:solidFill>
          <a:ln>
            <a:solidFill>
              <a:srgbClr val="C9E5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Schwache KI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xmlns="" id="{3CAEDFD9-B9E9-45AE-9F50-4BD1DAA6E716}"/>
              </a:ext>
            </a:extLst>
          </p:cNvPr>
          <p:cNvSpPr/>
          <p:nvPr/>
        </p:nvSpPr>
        <p:spPr>
          <a:xfrm>
            <a:off x="5836647" y="3145559"/>
            <a:ext cx="1680754" cy="1134292"/>
          </a:xfrm>
          <a:prstGeom prst="ellipse">
            <a:avLst/>
          </a:prstGeom>
          <a:solidFill>
            <a:srgbClr val="C9E55F"/>
          </a:solidFill>
          <a:ln>
            <a:solidFill>
              <a:srgbClr val="C9E5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Starke KI</a:t>
            </a:r>
          </a:p>
        </p:txBody>
      </p:sp>
      <p:sp>
        <p:nvSpPr>
          <p:cNvPr id="4" name="Pfeil: nach unten 3">
            <a:extLst>
              <a:ext uri="{FF2B5EF4-FFF2-40B4-BE49-F238E27FC236}">
                <a16:creationId xmlns:a16="http://schemas.microsoft.com/office/drawing/2014/main" xmlns="" id="{0D6A956D-E046-4D7B-99BC-994C319507CF}"/>
              </a:ext>
            </a:extLst>
          </p:cNvPr>
          <p:cNvSpPr/>
          <p:nvPr/>
        </p:nvSpPr>
        <p:spPr>
          <a:xfrm rot="10800000">
            <a:off x="2462075" y="4551189"/>
            <a:ext cx="200297" cy="499647"/>
          </a:xfrm>
          <a:prstGeom prst="downArrow">
            <a:avLst/>
          </a:prstGeom>
          <a:solidFill>
            <a:srgbClr val="C9E55F"/>
          </a:solidFill>
          <a:ln>
            <a:solidFill>
              <a:srgbClr val="C9E5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Pfeil: nach unten 9">
            <a:extLst>
              <a:ext uri="{FF2B5EF4-FFF2-40B4-BE49-F238E27FC236}">
                <a16:creationId xmlns:a16="http://schemas.microsoft.com/office/drawing/2014/main" xmlns="" id="{55D188D4-95AE-41A8-9707-3EA5218C7705}"/>
              </a:ext>
            </a:extLst>
          </p:cNvPr>
          <p:cNvSpPr/>
          <p:nvPr/>
        </p:nvSpPr>
        <p:spPr>
          <a:xfrm rot="10800000">
            <a:off x="6583137" y="4474192"/>
            <a:ext cx="200297" cy="499647"/>
          </a:xfrm>
          <a:prstGeom prst="downArrow">
            <a:avLst/>
          </a:prstGeom>
          <a:solidFill>
            <a:srgbClr val="C9E55F"/>
          </a:solidFill>
          <a:ln>
            <a:solidFill>
              <a:srgbClr val="C9E5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C19D5193-4C84-4380-A665-4CAD7FCA4327}"/>
              </a:ext>
            </a:extLst>
          </p:cNvPr>
          <p:cNvSpPr txBox="1"/>
          <p:nvPr/>
        </p:nvSpPr>
        <p:spPr>
          <a:xfrm>
            <a:off x="552450" y="5303750"/>
            <a:ext cx="4019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Bedarf eines Impulses</a:t>
            </a:r>
          </a:p>
          <a:p>
            <a:pPr algn="ctr"/>
            <a:r>
              <a:rPr lang="de-DE" dirty="0"/>
              <a:t>(Eingabebefehl o.ä.)</a:t>
            </a:r>
          </a:p>
          <a:p>
            <a:pPr algn="ctr"/>
            <a:endParaRPr lang="de-DE" dirty="0"/>
          </a:p>
          <a:p>
            <a:pPr algn="ctr"/>
            <a:r>
              <a:rPr lang="de-DE" dirty="0">
                <a:solidFill>
                  <a:srgbClr val="FF0000"/>
                </a:solidFill>
              </a:rPr>
              <a:t>Bereits heute im Einsatz!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xmlns="" id="{40A747E5-52D9-42BC-A1FD-1E5414AE4C3C}"/>
              </a:ext>
            </a:extLst>
          </p:cNvPr>
          <p:cNvSpPr/>
          <p:nvPr/>
        </p:nvSpPr>
        <p:spPr>
          <a:xfrm>
            <a:off x="4571999" y="5297568"/>
            <a:ext cx="42100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/>
              <a:t>Handelt aus eigenem Antrieb</a:t>
            </a:r>
          </a:p>
          <a:p>
            <a:pPr algn="ctr"/>
            <a:r>
              <a:rPr lang="de-DE" dirty="0"/>
              <a:t>Vision: Angleichen oder Übertreffen menschlicher Intelligenz</a:t>
            </a:r>
          </a:p>
        </p:txBody>
      </p:sp>
    </p:spTree>
    <p:extLst>
      <p:ext uri="{BB962C8B-B14F-4D97-AF65-F5344CB8AC3E}">
        <p14:creationId xmlns:p14="http://schemas.microsoft.com/office/powerpoint/2010/main" val="629072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07602"/>
            <a:ext cx="2058945" cy="766469"/>
          </a:xfrm>
          <a:prstGeom prst="rect">
            <a:avLst/>
          </a:prstGeom>
        </p:spPr>
      </p:pic>
      <p:pic>
        <p:nvPicPr>
          <p:cNvPr id="5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603041"/>
            <a:ext cx="9172542" cy="308320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38472" y="6574638"/>
            <a:ext cx="2895600" cy="365125"/>
          </a:xfrm>
        </p:spPr>
        <p:txBody>
          <a:bodyPr/>
          <a:lstStyle/>
          <a:p>
            <a:r>
              <a:rPr lang="de-DE" dirty="0">
                <a:sym typeface="Symbol"/>
              </a:rPr>
              <a:t> </a:t>
            </a:r>
            <a:r>
              <a:rPr lang="de-DE" dirty="0"/>
              <a:t>Dr. Alexandra Jorzig</a:t>
            </a:r>
          </a:p>
        </p:txBody>
      </p:sp>
      <p:graphicFrame>
        <p:nvGraphicFramePr>
          <p:cNvPr id="3" name="Inhaltsplatzhalter 2">
            <a:extLst>
              <a:ext uri="{FF2B5EF4-FFF2-40B4-BE49-F238E27FC236}">
                <a16:creationId xmlns:a16="http://schemas.microsoft.com/office/drawing/2014/main" xmlns="" id="{3E4C708E-7B12-4EDE-967A-AB08E72B29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3266156"/>
              </p:ext>
            </p:extLst>
          </p:nvPr>
        </p:nvGraphicFramePr>
        <p:xfrm>
          <a:off x="468312" y="1111999"/>
          <a:ext cx="8381163" cy="5174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0D4FC4BE-C6A1-49E8-9A1F-9FCAF9D106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692" y="1733234"/>
            <a:ext cx="1055434" cy="105543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D7E8A4B1-CC3F-4AFF-A0B5-01CBF57855B9}"/>
              </a:ext>
            </a:extLst>
          </p:cNvPr>
          <p:cNvSpPr txBox="1"/>
          <p:nvPr/>
        </p:nvSpPr>
        <p:spPr>
          <a:xfrm>
            <a:off x="801021" y="1990725"/>
            <a:ext cx="866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/>
              <a:t>Problem: Big-Data</a:t>
            </a:r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xmlns="" id="{72192DB9-E3AC-4593-A460-5CB873C20A8A}"/>
              </a:ext>
            </a:extLst>
          </p:cNvPr>
          <p:cNvSpPr/>
          <p:nvPr/>
        </p:nvSpPr>
        <p:spPr>
          <a:xfrm rot="2422311" flipH="1">
            <a:off x="1632465" y="2572981"/>
            <a:ext cx="408963" cy="30832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8641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07602"/>
            <a:ext cx="2058945" cy="766469"/>
          </a:xfrm>
          <a:prstGeom prst="rect">
            <a:avLst/>
          </a:prstGeom>
        </p:spPr>
      </p:pic>
      <p:pic>
        <p:nvPicPr>
          <p:cNvPr id="5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603041"/>
            <a:ext cx="9172542" cy="308320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38472" y="6574638"/>
            <a:ext cx="2895600" cy="365125"/>
          </a:xfrm>
        </p:spPr>
        <p:txBody>
          <a:bodyPr/>
          <a:lstStyle/>
          <a:p>
            <a:r>
              <a:rPr lang="de-DE" dirty="0">
                <a:sym typeface="Symbol"/>
              </a:rPr>
              <a:t> </a:t>
            </a:r>
            <a:r>
              <a:rPr lang="de-DE" dirty="0"/>
              <a:t>Dr. Alexandra Jorzig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554400" y="1371600"/>
            <a:ext cx="8229600" cy="43200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r>
              <a:rPr lang="de-DE" sz="2000" b="1" dirty="0"/>
              <a:t>Eigenschaften von KI</a:t>
            </a:r>
            <a:r>
              <a:rPr lang="de-DE" sz="2000" dirty="0"/>
              <a:t>: </a:t>
            </a:r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r>
              <a:rPr lang="de-DE" sz="2000" dirty="0"/>
              <a:t>Logisches Denkvermögen</a:t>
            </a:r>
          </a:p>
          <a:p>
            <a:pPr marL="0" indent="0">
              <a:buNone/>
            </a:pPr>
            <a:r>
              <a:rPr lang="de-DE" sz="2000" dirty="0"/>
              <a:t> </a:t>
            </a:r>
          </a:p>
          <a:p>
            <a:pPr marL="0" indent="0">
              <a:buNone/>
            </a:pPr>
            <a:r>
              <a:rPr lang="de-DE" sz="2000" dirty="0"/>
              <a:t>Entscheidungsfähigkeit</a:t>
            </a:r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r>
              <a:rPr lang="de-DE" sz="2000" dirty="0"/>
              <a:t>Planungs- und Lernfähigkeit</a:t>
            </a:r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r>
              <a:rPr lang="de-DE" sz="2000" dirty="0"/>
              <a:t>Fähigkeit zur Kommunikation in natürlicher Sprache</a:t>
            </a:r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r>
              <a:rPr lang="de-DE" sz="2000" dirty="0"/>
              <a:t>Kombination aller Fähigkeiten zur Erreichung eines übergeordneten Ziels</a:t>
            </a:r>
            <a:endParaRPr lang="de-DE" sz="2800" dirty="0"/>
          </a:p>
          <a:p>
            <a:pPr marL="0" indent="0">
              <a:buNone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849011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07602"/>
            <a:ext cx="2058945" cy="766469"/>
          </a:xfrm>
          <a:prstGeom prst="rect">
            <a:avLst/>
          </a:prstGeom>
        </p:spPr>
      </p:pic>
      <p:pic>
        <p:nvPicPr>
          <p:cNvPr id="5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603041"/>
            <a:ext cx="9172542" cy="308320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38472" y="6574638"/>
            <a:ext cx="2895600" cy="365125"/>
          </a:xfrm>
        </p:spPr>
        <p:txBody>
          <a:bodyPr/>
          <a:lstStyle/>
          <a:p>
            <a:r>
              <a:rPr lang="de-DE" dirty="0">
                <a:sym typeface="Symbol"/>
              </a:rPr>
              <a:t> </a:t>
            </a:r>
            <a:r>
              <a:rPr lang="de-DE" dirty="0"/>
              <a:t>Dr. Alexandra Jorzig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554400" y="1371600"/>
            <a:ext cx="8229600" cy="51746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000" b="1" dirty="0"/>
              <a:t>Beispiele für schwache KI:</a:t>
            </a:r>
          </a:p>
          <a:p>
            <a:pPr marL="0" indent="0">
              <a:buNone/>
            </a:pPr>
            <a:endParaRPr lang="de-DE" sz="2000" b="1" dirty="0"/>
          </a:p>
          <a:p>
            <a:pPr marL="0" indent="0">
              <a:buNone/>
            </a:pPr>
            <a:r>
              <a:rPr lang="de-DE" sz="2000" b="1" dirty="0"/>
              <a:t>IBM Watson</a:t>
            </a:r>
          </a:p>
          <a:p>
            <a:pPr marL="0" indent="0">
              <a:buNone/>
            </a:pPr>
            <a:endParaRPr lang="de-DE" sz="2000" b="1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0D7A1215-15F5-4928-993A-030588CDC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196" y="2632418"/>
            <a:ext cx="7071608" cy="316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03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07602"/>
            <a:ext cx="2058945" cy="766469"/>
          </a:xfrm>
          <a:prstGeom prst="rect">
            <a:avLst/>
          </a:prstGeom>
        </p:spPr>
      </p:pic>
      <p:pic>
        <p:nvPicPr>
          <p:cNvPr id="5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603041"/>
            <a:ext cx="9172542" cy="308320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38472" y="6574638"/>
            <a:ext cx="2895600" cy="365125"/>
          </a:xfrm>
        </p:spPr>
        <p:txBody>
          <a:bodyPr/>
          <a:lstStyle/>
          <a:p>
            <a:r>
              <a:rPr lang="de-DE" dirty="0">
                <a:sym typeface="Symbol"/>
              </a:rPr>
              <a:t> </a:t>
            </a:r>
            <a:r>
              <a:rPr lang="de-DE" dirty="0"/>
              <a:t>Dr. Alexandra Jorzig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577577" y="1371600"/>
            <a:ext cx="8229600" cy="43200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de-DE" sz="1700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xmlns="" id="{0D73CA05-E770-46B3-BEF8-42A13F7278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4090572"/>
              </p:ext>
            </p:extLst>
          </p:nvPr>
        </p:nvGraphicFramePr>
        <p:xfrm>
          <a:off x="577577" y="14224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837855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07602"/>
            <a:ext cx="2058945" cy="766469"/>
          </a:xfrm>
          <a:prstGeom prst="rect">
            <a:avLst/>
          </a:prstGeom>
        </p:spPr>
      </p:pic>
      <p:pic>
        <p:nvPicPr>
          <p:cNvPr id="5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603041"/>
            <a:ext cx="9172542" cy="308320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38472" y="6574638"/>
            <a:ext cx="2895600" cy="365125"/>
          </a:xfrm>
        </p:spPr>
        <p:txBody>
          <a:bodyPr/>
          <a:lstStyle/>
          <a:p>
            <a:r>
              <a:rPr lang="de-DE" dirty="0">
                <a:sym typeface="Symbol"/>
              </a:rPr>
              <a:t> </a:t>
            </a:r>
            <a:r>
              <a:rPr lang="de-DE" dirty="0"/>
              <a:t>Dr. Alexandra Jorzig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554400" y="1371600"/>
            <a:ext cx="8229600" cy="4320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000" b="1" dirty="0"/>
              <a:t>2. KI-Chatbots</a:t>
            </a:r>
          </a:p>
          <a:p>
            <a:pPr marL="0" indent="0">
              <a:buNone/>
            </a:pPr>
            <a:r>
              <a:rPr lang="de-DE" sz="1800" dirty="0"/>
              <a:t>zB.: Ada Health</a:t>
            </a:r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CEEC6457-CFF1-426F-8240-8E8AD708D5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8975" y="2166760"/>
            <a:ext cx="2686050" cy="2019300"/>
          </a:xfrm>
          <a:prstGeom prst="rect">
            <a:avLst/>
          </a:prstGeom>
        </p:spPr>
      </p:pic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xmlns="" id="{B5708D0D-0D10-44EF-9091-D5832C6191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7775113"/>
              </p:ext>
            </p:extLst>
          </p:nvPr>
        </p:nvGraphicFramePr>
        <p:xfrm>
          <a:off x="1524000" y="318076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827551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07602"/>
            <a:ext cx="2058945" cy="766469"/>
          </a:xfrm>
          <a:prstGeom prst="rect">
            <a:avLst/>
          </a:prstGeom>
        </p:spPr>
      </p:pic>
      <p:pic>
        <p:nvPicPr>
          <p:cNvPr id="5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603041"/>
            <a:ext cx="9172542" cy="30832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552450" y="1373188"/>
            <a:ext cx="8229600" cy="1143000"/>
          </a:xfrm>
          <a:prstGeom prst="rect">
            <a:avLst/>
          </a:prstGeom>
          <a:solidFill>
            <a:srgbClr val="C9E55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2800" b="1" dirty="0">
                <a:solidFill>
                  <a:schemeClr val="bg1"/>
                </a:solidFill>
              </a:rPr>
              <a:t>Zwischenfazit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38472" y="6574638"/>
            <a:ext cx="28956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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Alexandra Jorzig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552450" y="2663999"/>
            <a:ext cx="8229600" cy="3636000"/>
          </a:xfrm>
        </p:spPr>
        <p:txBody>
          <a:bodyPr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480"/>
              </a:spcBef>
              <a:buNone/>
            </a:pPr>
            <a:endParaRPr lang="de-DE" sz="2000" dirty="0"/>
          </a:p>
          <a:p>
            <a:pPr lvl="0">
              <a:lnSpc>
                <a:spcPct val="90000"/>
              </a:lnSpc>
              <a:spcBef>
                <a:spcPts val="480"/>
              </a:spcBef>
              <a:buFont typeface="Arial" panose="020B0604020202020204" pitchFamily="34" charset="0"/>
              <a:buChar char="•"/>
            </a:pPr>
            <a:r>
              <a:rPr lang="de-DE" sz="2000" dirty="0"/>
              <a:t>Im Mittelpunkt: Analyse von Mustern</a:t>
            </a:r>
          </a:p>
          <a:p>
            <a:pPr marL="0" lvl="0" indent="0">
              <a:lnSpc>
                <a:spcPct val="90000"/>
              </a:lnSpc>
              <a:spcBef>
                <a:spcPts val="480"/>
              </a:spcBef>
              <a:buNone/>
            </a:pPr>
            <a:endParaRPr lang="de-DE" sz="2000" dirty="0"/>
          </a:p>
          <a:p>
            <a:pPr lvl="0">
              <a:lnSpc>
                <a:spcPct val="90000"/>
              </a:lnSpc>
              <a:spcBef>
                <a:spcPts val="480"/>
              </a:spcBef>
              <a:buFont typeface="Arial" panose="020B0604020202020204" pitchFamily="34" charset="0"/>
              <a:buChar char="•"/>
            </a:pPr>
            <a:r>
              <a:rPr lang="de-DE" sz="2000" dirty="0"/>
              <a:t>Einbeziehung verschiedenster Daten </a:t>
            </a:r>
          </a:p>
          <a:p>
            <a:pPr marL="704850" lvl="0">
              <a:lnSpc>
                <a:spcPct val="90000"/>
              </a:lnSpc>
              <a:spcBef>
                <a:spcPts val="480"/>
              </a:spcBef>
              <a:buClr>
                <a:srgbClr val="C6E45A"/>
              </a:buClr>
              <a:buFont typeface="Wingdings" panose="05000000000000000000" pitchFamily="2" charset="2"/>
              <a:buChar char="Ø"/>
            </a:pPr>
            <a:r>
              <a:rPr lang="de-DE" sz="2000" dirty="0"/>
              <a:t>Patientendaten</a:t>
            </a:r>
          </a:p>
          <a:p>
            <a:pPr marL="704850" lvl="0">
              <a:lnSpc>
                <a:spcPct val="90000"/>
              </a:lnSpc>
              <a:spcBef>
                <a:spcPts val="480"/>
              </a:spcBef>
              <a:buClr>
                <a:srgbClr val="C6E45A"/>
              </a:buClr>
              <a:buFont typeface="Wingdings" panose="05000000000000000000" pitchFamily="2" charset="2"/>
              <a:buChar char="Ø"/>
            </a:pPr>
            <a:r>
              <a:rPr lang="de-DE" sz="2000" dirty="0"/>
              <a:t>Labordiagnostik</a:t>
            </a:r>
          </a:p>
          <a:p>
            <a:pPr marL="704850" lvl="0">
              <a:lnSpc>
                <a:spcPct val="90000"/>
              </a:lnSpc>
              <a:spcBef>
                <a:spcPts val="480"/>
              </a:spcBef>
              <a:buClr>
                <a:srgbClr val="C6E45A"/>
              </a:buClr>
              <a:buFont typeface="Wingdings" panose="05000000000000000000" pitchFamily="2" charset="2"/>
              <a:buChar char="Ø"/>
            </a:pPr>
            <a:r>
              <a:rPr lang="de-DE" sz="2000" dirty="0"/>
              <a:t>Forschungsergebnisse</a:t>
            </a:r>
          </a:p>
          <a:p>
            <a:pPr marL="704850" lvl="0">
              <a:lnSpc>
                <a:spcPct val="90000"/>
              </a:lnSpc>
              <a:spcBef>
                <a:spcPts val="480"/>
              </a:spcBef>
              <a:buClr>
                <a:srgbClr val="C6E45A"/>
              </a:buClr>
              <a:buFont typeface="Wingdings" panose="05000000000000000000" pitchFamily="2" charset="2"/>
              <a:buChar char="Ø"/>
            </a:pPr>
            <a:r>
              <a:rPr lang="de-DE" sz="2000" dirty="0"/>
              <a:t>etc.</a:t>
            </a:r>
          </a:p>
          <a:p>
            <a:pPr marL="361950" lvl="0" indent="0">
              <a:lnSpc>
                <a:spcPct val="90000"/>
              </a:lnSpc>
              <a:spcBef>
                <a:spcPts val="480"/>
              </a:spcBef>
              <a:buClr>
                <a:srgbClr val="C6E45A"/>
              </a:buClr>
              <a:buNone/>
            </a:pPr>
            <a:endParaRPr lang="de-DE" sz="2000" dirty="0"/>
          </a:p>
          <a:p>
            <a:pPr lvl="0">
              <a:lnSpc>
                <a:spcPct val="90000"/>
              </a:lnSpc>
              <a:spcBef>
                <a:spcPts val="480"/>
              </a:spcBef>
              <a:buFont typeface="Arial" panose="020B0604020202020204" pitchFamily="34" charset="0"/>
              <a:buChar char="•"/>
            </a:pPr>
            <a:r>
              <a:rPr lang="de-DE" sz="2000" dirty="0"/>
              <a:t>Zusätzlich: Abgleich von Daten verschiedener Fachbereiche </a:t>
            </a:r>
          </a:p>
          <a:p>
            <a:pPr marL="0" lvl="0" indent="0">
              <a:lnSpc>
                <a:spcPct val="90000"/>
              </a:lnSpc>
              <a:spcBef>
                <a:spcPts val="480"/>
              </a:spcBef>
              <a:buNone/>
            </a:pPr>
            <a:endParaRPr lang="de-DE" sz="2000" dirty="0"/>
          </a:p>
          <a:p>
            <a:pPr marL="457200" lvl="1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endParaRPr lang="de-DE" sz="2000" dirty="0"/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343109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07602"/>
            <a:ext cx="2058945" cy="766469"/>
          </a:xfrm>
          <a:prstGeom prst="rect">
            <a:avLst/>
          </a:prstGeom>
        </p:spPr>
      </p:pic>
      <p:pic>
        <p:nvPicPr>
          <p:cNvPr id="5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603041"/>
            <a:ext cx="9172542" cy="308320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38472" y="6574638"/>
            <a:ext cx="2895600" cy="365125"/>
          </a:xfrm>
        </p:spPr>
        <p:txBody>
          <a:bodyPr/>
          <a:lstStyle/>
          <a:p>
            <a:r>
              <a:rPr lang="de-DE" dirty="0">
                <a:sym typeface="Symbol"/>
              </a:rPr>
              <a:t> </a:t>
            </a:r>
            <a:r>
              <a:rPr lang="de-DE" dirty="0"/>
              <a:t>Dr. Alexandra Jorzig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552450" y="2663999"/>
            <a:ext cx="8229600" cy="3636000"/>
          </a:xfrm>
        </p:spPr>
        <p:txBody>
          <a:bodyPr>
            <a:normAutofit/>
          </a:bodyPr>
          <a:lstStyle/>
          <a:p>
            <a:pPr>
              <a:buFont typeface="Symbol" panose="05050102010706020507" pitchFamily="18" charset="2"/>
              <a:buChar char="-"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>
              <a:buFont typeface="Symbol" panose="05050102010706020507" pitchFamily="18" charset="2"/>
              <a:buChar char="-"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endParaRPr lang="de-DE" sz="2000" dirty="0"/>
          </a:p>
          <a:p>
            <a:endParaRPr lang="de-DE" sz="2000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076400" y="1620000"/>
            <a:ext cx="6948000" cy="2700000"/>
          </a:xfrm>
          <a:solidFill>
            <a:srgbClr val="C9E55F"/>
          </a:solidFill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de-DE" sz="2800" b="1" dirty="0">
                <a:solidFill>
                  <a:schemeClr val="bg1"/>
                </a:solidFill>
              </a:rPr>
              <a:t>II. Haftungsrechtliche Erwägungen</a:t>
            </a:r>
          </a:p>
        </p:txBody>
      </p:sp>
    </p:spTree>
    <p:extLst>
      <p:ext uri="{BB962C8B-B14F-4D97-AF65-F5344CB8AC3E}">
        <p14:creationId xmlns:p14="http://schemas.microsoft.com/office/powerpoint/2010/main" val="3234684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07602"/>
            <a:ext cx="2058945" cy="766469"/>
          </a:xfrm>
          <a:prstGeom prst="rect">
            <a:avLst/>
          </a:prstGeom>
        </p:spPr>
      </p:pic>
      <p:pic>
        <p:nvPicPr>
          <p:cNvPr id="5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603041"/>
            <a:ext cx="9172542" cy="30832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552450" y="1373188"/>
            <a:ext cx="8229600" cy="1143000"/>
          </a:xfrm>
          <a:prstGeom prst="rect">
            <a:avLst/>
          </a:prstGeom>
          <a:solidFill>
            <a:srgbClr val="C9E55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2800" b="1" dirty="0">
                <a:solidFill>
                  <a:schemeClr val="bg1"/>
                </a:solidFill>
              </a:rPr>
              <a:t>1. Robotik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38472" y="6574638"/>
            <a:ext cx="28956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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Alexandra Jorzig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552450" y="2663999"/>
            <a:ext cx="8229600" cy="3636000"/>
          </a:xfrm>
        </p:spPr>
        <p:txBody>
          <a:bodyPr>
            <a:normAutofit/>
          </a:bodyPr>
          <a:lstStyle/>
          <a:p>
            <a:r>
              <a:rPr lang="de-DE" sz="2000" dirty="0"/>
              <a:t>Kein Roboterrecht!</a:t>
            </a:r>
          </a:p>
          <a:p>
            <a:pPr marL="0" indent="0">
              <a:buNone/>
            </a:pPr>
            <a:endParaRPr lang="de-DE" sz="2000" dirty="0"/>
          </a:p>
          <a:p>
            <a:r>
              <a:rPr lang="de-DE" sz="2000" dirty="0"/>
              <a:t>Roboter = Medizinprodukte</a:t>
            </a:r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r>
              <a:rPr lang="de-DE" sz="2000" dirty="0"/>
              <a:t>								</a:t>
            </a:r>
          </a:p>
          <a:p>
            <a:pPr marL="0" indent="0">
              <a:buNone/>
            </a:pPr>
            <a:r>
              <a:rPr lang="de-DE" sz="2000" dirty="0"/>
              <a:t>	 Medizinprodukterecht/ Produkthaftungsrecht/ BGB.</a:t>
            </a:r>
          </a:p>
          <a:p>
            <a:pPr marL="0" indent="0">
              <a:buNone/>
            </a:pPr>
            <a:endParaRPr lang="de-DE" sz="2000" dirty="0"/>
          </a:p>
          <a:p>
            <a:endParaRPr lang="de-DE" sz="2000" dirty="0"/>
          </a:p>
          <a:p>
            <a:endParaRPr lang="de-DE" sz="2000" dirty="0"/>
          </a:p>
        </p:txBody>
      </p:sp>
      <p:sp>
        <p:nvSpPr>
          <p:cNvPr id="3" name="Pfeil: nach rechts gekrümmt 2">
            <a:extLst>
              <a:ext uri="{FF2B5EF4-FFF2-40B4-BE49-F238E27FC236}">
                <a16:creationId xmlns:a16="http://schemas.microsoft.com/office/drawing/2014/main" xmlns="" id="{5CC5F8AE-FA00-43AB-9D17-1A96ADAEC472}"/>
              </a:ext>
            </a:extLst>
          </p:cNvPr>
          <p:cNvSpPr/>
          <p:nvPr/>
        </p:nvSpPr>
        <p:spPr>
          <a:xfrm>
            <a:off x="704855" y="3762375"/>
            <a:ext cx="366710" cy="1012818"/>
          </a:xfrm>
          <a:prstGeom prst="curvedRightArrow">
            <a:avLst/>
          </a:prstGeom>
          <a:solidFill>
            <a:srgbClr val="C9E55F"/>
          </a:solidFill>
          <a:ln>
            <a:solidFill>
              <a:srgbClr val="C9E5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525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07602"/>
            <a:ext cx="2058945" cy="766469"/>
          </a:xfrm>
          <a:prstGeom prst="rect">
            <a:avLst/>
          </a:prstGeom>
        </p:spPr>
      </p:pic>
      <p:pic>
        <p:nvPicPr>
          <p:cNvPr id="5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603041"/>
            <a:ext cx="9172542" cy="308320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38472" y="6574638"/>
            <a:ext cx="2895600" cy="365125"/>
          </a:xfrm>
        </p:spPr>
        <p:txBody>
          <a:bodyPr/>
          <a:lstStyle/>
          <a:p>
            <a:r>
              <a:rPr lang="de-DE" dirty="0">
                <a:sym typeface="Symbol"/>
              </a:rPr>
              <a:t> </a:t>
            </a:r>
            <a:r>
              <a:rPr lang="de-DE" dirty="0"/>
              <a:t>Dr. Alexandra Jorzig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554400" y="1371600"/>
            <a:ext cx="8229600" cy="5203038"/>
          </a:xfrm>
        </p:spPr>
        <p:txBody>
          <a:bodyPr lIns="72000" tIns="0" rIns="1371600" bIns="0">
            <a:noAutofit/>
          </a:bodyPr>
          <a:lstStyle/>
          <a:p>
            <a:pPr marL="0" lvl="2" indent="0">
              <a:buNone/>
            </a:pPr>
            <a:endParaRPr lang="de-DE" sz="1800" dirty="0">
              <a:solidFill>
                <a:srgbClr val="000000"/>
              </a:solidFill>
            </a:endParaRPr>
          </a:p>
          <a:p>
            <a:pPr marL="457200" lvl="2" indent="-457200">
              <a:buAutoNum type="alphaLcParenR"/>
            </a:pPr>
            <a:r>
              <a:rPr lang="de-DE" sz="2000" b="1" dirty="0">
                <a:solidFill>
                  <a:srgbClr val="000000"/>
                </a:solidFill>
              </a:rPr>
              <a:t>Medizinprodukterecht</a:t>
            </a:r>
          </a:p>
          <a:p>
            <a:pPr marL="342900" lvl="2" indent="-342900">
              <a:buAutoNum type="alphaLcParenR"/>
            </a:pPr>
            <a:endParaRPr lang="de-DE" sz="2000" b="1" dirty="0">
              <a:solidFill>
                <a:srgbClr val="000000"/>
              </a:solidFill>
            </a:endParaRPr>
          </a:p>
          <a:p>
            <a:pPr marL="342900" lvl="2" indent="-342900"/>
            <a:r>
              <a:rPr lang="de-DE" sz="2000" dirty="0">
                <a:solidFill>
                  <a:srgbClr val="000000"/>
                </a:solidFill>
              </a:rPr>
              <a:t>§ 3 Abs. 1 MPG erfordert Zweckbestimmung</a:t>
            </a:r>
          </a:p>
          <a:p>
            <a:pPr marL="0" lvl="2" indent="0">
              <a:buNone/>
            </a:pPr>
            <a:endParaRPr lang="de-DE" sz="2000" dirty="0">
              <a:solidFill>
                <a:srgbClr val="000000"/>
              </a:solidFill>
            </a:endParaRPr>
          </a:p>
          <a:p>
            <a:pPr marL="342900" lvl="2" indent="-342900"/>
            <a:r>
              <a:rPr lang="de-DE" sz="2000" dirty="0">
                <a:solidFill>
                  <a:srgbClr val="000000"/>
                </a:solidFill>
              </a:rPr>
              <a:t>Hierzu zählen:</a:t>
            </a:r>
          </a:p>
          <a:p>
            <a:pPr marL="714375" lvl="2" indent="-342900">
              <a:buFontTx/>
              <a:buChar char="-"/>
            </a:pPr>
            <a:r>
              <a:rPr lang="de-DE" sz="1800" dirty="0">
                <a:solidFill>
                  <a:srgbClr val="000000"/>
                </a:solidFill>
              </a:rPr>
              <a:t>Erkennung, Verhütung, Überwachung, Behandlung oder Linderung von </a:t>
            </a:r>
            <a:r>
              <a:rPr lang="de-DE" sz="1800" dirty="0">
                <a:solidFill>
                  <a:srgbClr val="C9E55F"/>
                </a:solidFill>
              </a:rPr>
              <a:t>Krankheiten</a:t>
            </a:r>
          </a:p>
          <a:p>
            <a:pPr marL="714375" lvl="2" indent="-342900">
              <a:buFontTx/>
              <a:buChar char="-"/>
            </a:pPr>
            <a:r>
              <a:rPr lang="de-DE" sz="1800" dirty="0">
                <a:solidFill>
                  <a:srgbClr val="000000"/>
                </a:solidFill>
              </a:rPr>
              <a:t>Erkennung, Überwachung, Behandlung, Linderung oder Kompensierung von </a:t>
            </a:r>
            <a:r>
              <a:rPr lang="de-DE" sz="1800" dirty="0">
                <a:solidFill>
                  <a:srgbClr val="C9E55F"/>
                </a:solidFill>
              </a:rPr>
              <a:t>Verletzungen oder Behinderungen</a:t>
            </a:r>
          </a:p>
          <a:p>
            <a:pPr marL="714375" lvl="2" indent="-342900">
              <a:buFontTx/>
              <a:buChar char="-"/>
            </a:pPr>
            <a:r>
              <a:rPr lang="de-DE" sz="1800" dirty="0">
                <a:solidFill>
                  <a:srgbClr val="000000"/>
                </a:solidFill>
              </a:rPr>
              <a:t>Untersuchung, Ersetzung oder Veränderung des anatomischen Aufbaus oder eines physiologischen Vorganges oder</a:t>
            </a:r>
          </a:p>
          <a:p>
            <a:pPr marL="714375" lvl="2" indent="-342900">
              <a:buFontTx/>
              <a:buChar char="-"/>
            </a:pPr>
            <a:r>
              <a:rPr lang="de-DE" sz="1800" dirty="0">
                <a:solidFill>
                  <a:srgbClr val="000000"/>
                </a:solidFill>
              </a:rPr>
              <a:t>die </a:t>
            </a:r>
            <a:r>
              <a:rPr lang="de-DE" sz="1800" dirty="0">
                <a:solidFill>
                  <a:srgbClr val="C9E55F"/>
                </a:solidFill>
              </a:rPr>
              <a:t>Empfängnisregelung</a:t>
            </a:r>
          </a:p>
          <a:p>
            <a:pPr marL="342900" lvl="2" indent="-342900">
              <a:buFontTx/>
              <a:buChar char="-"/>
            </a:pPr>
            <a:endParaRPr lang="de-DE" sz="1800" dirty="0">
              <a:solidFill>
                <a:srgbClr val="000000"/>
              </a:solidFill>
            </a:endParaRPr>
          </a:p>
          <a:p>
            <a:pPr marL="0" lvl="2" indent="0">
              <a:buNone/>
            </a:pPr>
            <a:endParaRPr lang="de-DE" sz="1800" dirty="0">
              <a:solidFill>
                <a:srgbClr val="000000"/>
              </a:solidFill>
            </a:endParaRPr>
          </a:p>
          <a:p>
            <a:pPr marL="342900" lvl="2" indent="-342900">
              <a:buFontTx/>
              <a:buChar char="-"/>
            </a:pPr>
            <a:endParaRPr lang="de-DE" sz="1800" dirty="0">
              <a:solidFill>
                <a:srgbClr val="000000"/>
              </a:solidFill>
            </a:endParaRPr>
          </a:p>
          <a:p>
            <a:pPr marL="0" lvl="2" indent="0">
              <a:buNone/>
            </a:pPr>
            <a:endParaRPr lang="de-DE" sz="2000" dirty="0">
              <a:solidFill>
                <a:srgbClr val="000000"/>
              </a:solidFill>
            </a:endParaRPr>
          </a:p>
          <a:p>
            <a:pPr marL="0" lvl="2" indent="0">
              <a:buNone/>
            </a:pPr>
            <a:endParaRPr lang="de-DE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996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6256" y="307602"/>
            <a:ext cx="2058945" cy="766469"/>
          </a:xfrm>
          <a:prstGeom prst="rect">
            <a:avLst/>
          </a:prstGeom>
        </p:spPr>
      </p:pic>
      <p:pic>
        <p:nvPicPr>
          <p:cNvPr id="5" name="Bild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6603041"/>
            <a:ext cx="9172542" cy="308320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38472" y="6574638"/>
            <a:ext cx="2895600" cy="365125"/>
          </a:xfrm>
        </p:spPr>
        <p:txBody>
          <a:bodyPr/>
          <a:lstStyle/>
          <a:p>
            <a:r>
              <a:rPr lang="de-DE" dirty="0">
                <a:sym typeface="Symbol"/>
              </a:rPr>
              <a:t> </a:t>
            </a:r>
            <a:r>
              <a:rPr lang="de-DE" dirty="0"/>
              <a:t>Dr. Alexandra Jorzig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4294967295"/>
          </p:nvPr>
        </p:nvSpPr>
        <p:spPr>
          <a:xfrm>
            <a:off x="914400" y="2663825"/>
            <a:ext cx="8229600" cy="3636963"/>
          </a:xfrm>
        </p:spPr>
        <p:txBody>
          <a:bodyPr>
            <a:normAutofit/>
          </a:bodyPr>
          <a:lstStyle/>
          <a:p>
            <a:pPr>
              <a:buFont typeface="Symbol" panose="05050102010706020507" pitchFamily="18" charset="2"/>
              <a:buChar char="-"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>
              <a:buFont typeface="Symbol" panose="05050102010706020507" pitchFamily="18" charset="2"/>
              <a:buChar char="-"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endParaRPr lang="de-DE" sz="2000" dirty="0"/>
          </a:p>
          <a:p>
            <a:endParaRPr lang="de-DE" sz="2000" dirty="0"/>
          </a:p>
        </p:txBody>
      </p:sp>
      <p:pic>
        <p:nvPicPr>
          <p:cNvPr id="6" name="Digitale Gesundheits-Assistenten (Vision 2037) – Part 1_6">
            <a:hlinkClick r:id="" action="ppaction://media"/>
            <a:extLst>
              <a:ext uri="{FF2B5EF4-FFF2-40B4-BE49-F238E27FC236}">
                <a16:creationId xmlns:a16="http://schemas.microsoft.com/office/drawing/2014/main" xmlns="" id="{2F784BBE-B90E-4EDD-95B5-7BD6D1E653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07602"/>
            <a:ext cx="2058945" cy="766469"/>
          </a:xfrm>
          <a:prstGeom prst="rect">
            <a:avLst/>
          </a:prstGeom>
        </p:spPr>
      </p:pic>
      <p:pic>
        <p:nvPicPr>
          <p:cNvPr id="5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603041"/>
            <a:ext cx="9172542" cy="308320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38472" y="6574638"/>
            <a:ext cx="2895600" cy="365125"/>
          </a:xfrm>
        </p:spPr>
        <p:txBody>
          <a:bodyPr/>
          <a:lstStyle/>
          <a:p>
            <a:r>
              <a:rPr lang="de-DE" dirty="0">
                <a:sym typeface="Symbol"/>
              </a:rPr>
              <a:t> </a:t>
            </a:r>
            <a:r>
              <a:rPr lang="de-DE" dirty="0"/>
              <a:t>Dr. Alexandra Jorzig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554400" y="1371600"/>
            <a:ext cx="8229600" cy="4320000"/>
          </a:xfrm>
        </p:spPr>
        <p:txBody>
          <a:bodyPr lIns="72000" tIns="0" rIns="1371600" bIns="0">
            <a:noAutofit/>
          </a:bodyPr>
          <a:lstStyle/>
          <a:p>
            <a:pPr marL="0" lvl="2" indent="0" algn="ctr">
              <a:buNone/>
            </a:pPr>
            <a:endParaRPr lang="de-DE" sz="2000" dirty="0">
              <a:solidFill>
                <a:srgbClr val="000000"/>
              </a:solidFill>
            </a:endParaRPr>
          </a:p>
          <a:p>
            <a:pPr marL="0" lvl="2" indent="0" algn="ctr">
              <a:buNone/>
            </a:pPr>
            <a:endParaRPr lang="de-DE" sz="2000" dirty="0">
              <a:solidFill>
                <a:srgbClr val="000000"/>
              </a:solidFill>
            </a:endParaRPr>
          </a:p>
          <a:p>
            <a:pPr marL="0" lvl="2" indent="0" algn="ctr">
              <a:buNone/>
            </a:pPr>
            <a:endParaRPr lang="de-DE" sz="2000" dirty="0">
              <a:solidFill>
                <a:srgbClr val="000000"/>
              </a:solidFill>
            </a:endParaRPr>
          </a:p>
          <a:p>
            <a:pPr marL="0" lvl="2" indent="0" algn="ctr">
              <a:buNone/>
            </a:pPr>
            <a:endParaRPr lang="de-DE" sz="2000" dirty="0">
              <a:solidFill>
                <a:srgbClr val="000000"/>
              </a:solidFill>
            </a:endParaRPr>
          </a:p>
          <a:p>
            <a:pPr marL="0" lvl="2" indent="0" algn="ctr">
              <a:buNone/>
            </a:pPr>
            <a:endParaRPr lang="de-DE" sz="2000" dirty="0">
              <a:solidFill>
                <a:srgbClr val="000000"/>
              </a:solidFill>
            </a:endParaRPr>
          </a:p>
          <a:p>
            <a:pPr marL="0" lvl="2" indent="0" algn="ctr">
              <a:buNone/>
            </a:pPr>
            <a:endParaRPr lang="de-DE" sz="2000" dirty="0">
              <a:solidFill>
                <a:srgbClr val="000000"/>
              </a:solidFill>
            </a:endParaRPr>
          </a:p>
          <a:p>
            <a:pPr marL="0" lvl="2" indent="0" algn="ctr">
              <a:buNone/>
            </a:pPr>
            <a:endParaRPr lang="de-DE" sz="2000" dirty="0">
              <a:solidFill>
                <a:srgbClr val="000000"/>
              </a:solidFill>
            </a:endParaRPr>
          </a:p>
          <a:p>
            <a:pPr marL="0" lvl="2" indent="0" algn="ctr">
              <a:buNone/>
            </a:pPr>
            <a:endParaRPr lang="de-DE" sz="2000" dirty="0">
              <a:solidFill>
                <a:srgbClr val="000000"/>
              </a:solidFill>
            </a:endParaRPr>
          </a:p>
          <a:p>
            <a:pPr marL="0" lvl="2" indent="0" algn="ctr">
              <a:buNone/>
            </a:pPr>
            <a:endParaRPr lang="de-DE" sz="2000" dirty="0">
              <a:solidFill>
                <a:srgbClr val="000000"/>
              </a:solidFill>
            </a:endParaRPr>
          </a:p>
          <a:p>
            <a:pPr marL="0" lvl="2" indent="0" algn="ctr">
              <a:buNone/>
            </a:pPr>
            <a:endParaRPr lang="de-DE" sz="2000" dirty="0">
              <a:solidFill>
                <a:srgbClr val="000000"/>
              </a:solidFill>
            </a:endParaRPr>
          </a:p>
        </p:txBody>
      </p:sp>
      <p:sp>
        <p:nvSpPr>
          <p:cNvPr id="3" name="Pfeil: nach unten 2">
            <a:extLst>
              <a:ext uri="{FF2B5EF4-FFF2-40B4-BE49-F238E27FC236}">
                <a16:creationId xmlns:a16="http://schemas.microsoft.com/office/drawing/2014/main" xmlns="" id="{2653F0F2-BEA2-484D-9545-EBB2CAC1E9EC}"/>
              </a:ext>
            </a:extLst>
          </p:cNvPr>
          <p:cNvSpPr/>
          <p:nvPr/>
        </p:nvSpPr>
        <p:spPr>
          <a:xfrm>
            <a:off x="4276725" y="2491925"/>
            <a:ext cx="590550" cy="1152525"/>
          </a:xfrm>
          <a:prstGeom prst="downArrow">
            <a:avLst/>
          </a:prstGeom>
          <a:solidFill>
            <a:srgbClr val="C9E55F"/>
          </a:solidFill>
          <a:ln>
            <a:solidFill>
              <a:srgbClr val="C9E5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EC6FAC8E-B5D6-481F-AB28-17EFDB63BC1F}"/>
              </a:ext>
            </a:extLst>
          </p:cNvPr>
          <p:cNvSpPr txBox="1"/>
          <p:nvPr/>
        </p:nvSpPr>
        <p:spPr>
          <a:xfrm>
            <a:off x="554400" y="1846022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MPG keine eigene haftungsrechtliche Anspruchsgrundlage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8AFBAD4B-8AC3-4108-B677-A646C625A00D}"/>
              </a:ext>
            </a:extLst>
          </p:cNvPr>
          <p:cNvSpPr txBox="1"/>
          <p:nvPr/>
        </p:nvSpPr>
        <p:spPr>
          <a:xfrm>
            <a:off x="554400" y="3766636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Ansprüche aus ProdHaftG &amp; BGB</a:t>
            </a:r>
          </a:p>
        </p:txBody>
      </p:sp>
    </p:spTree>
    <p:extLst>
      <p:ext uri="{BB962C8B-B14F-4D97-AF65-F5344CB8AC3E}">
        <p14:creationId xmlns:p14="http://schemas.microsoft.com/office/powerpoint/2010/main" val="1547933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07602"/>
            <a:ext cx="2058945" cy="766469"/>
          </a:xfrm>
          <a:prstGeom prst="rect">
            <a:avLst/>
          </a:prstGeom>
        </p:spPr>
      </p:pic>
      <p:pic>
        <p:nvPicPr>
          <p:cNvPr id="5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603041"/>
            <a:ext cx="9172542" cy="308320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38472" y="6574638"/>
            <a:ext cx="2895600" cy="365125"/>
          </a:xfrm>
        </p:spPr>
        <p:txBody>
          <a:bodyPr/>
          <a:lstStyle/>
          <a:p>
            <a:r>
              <a:rPr lang="de-DE" dirty="0">
                <a:sym typeface="Symbol"/>
              </a:rPr>
              <a:t> </a:t>
            </a:r>
            <a:r>
              <a:rPr lang="de-DE" dirty="0"/>
              <a:t>Dr. Alexandra Jorzig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554400" y="1371600"/>
            <a:ext cx="8229600" cy="4320000"/>
          </a:xfrm>
        </p:spPr>
        <p:txBody>
          <a:bodyPr lIns="72000" tIns="0" rIns="1371600" bIns="0">
            <a:noAutofit/>
          </a:bodyPr>
          <a:lstStyle/>
          <a:p>
            <a:pPr marL="0" lvl="2" indent="0">
              <a:buNone/>
            </a:pPr>
            <a:endParaRPr lang="de-DE" sz="1800" dirty="0">
              <a:solidFill>
                <a:srgbClr val="000000"/>
              </a:solidFill>
            </a:endParaRPr>
          </a:p>
          <a:p>
            <a:pPr marL="457200" lvl="2" indent="-457200">
              <a:buFont typeface="+mj-lt"/>
              <a:buAutoNum type="alphaLcParenR" startAt="2"/>
            </a:pPr>
            <a:r>
              <a:rPr lang="de-DE" sz="2000" b="1" dirty="0">
                <a:solidFill>
                  <a:srgbClr val="000000"/>
                </a:solidFill>
              </a:rPr>
              <a:t>Ansprüche des Patienten gegen den Hersteller aus ProdHaftG </a:t>
            </a:r>
          </a:p>
          <a:p>
            <a:pPr marL="0" lvl="2" indent="0">
              <a:buNone/>
            </a:pPr>
            <a:endParaRPr lang="de-DE" sz="2000" dirty="0">
              <a:solidFill>
                <a:srgbClr val="000000"/>
              </a:solidFill>
            </a:endParaRPr>
          </a:p>
          <a:p>
            <a:pPr marL="0" lvl="2" indent="0">
              <a:buNone/>
            </a:pPr>
            <a:r>
              <a:rPr lang="de-DE" sz="2000" dirty="0">
                <a:solidFill>
                  <a:srgbClr val="000000"/>
                </a:solidFill>
              </a:rPr>
              <a:t>§1 ProdHaftG: </a:t>
            </a:r>
          </a:p>
          <a:p>
            <a:pPr marL="0" lvl="2" indent="0">
              <a:buNone/>
            </a:pPr>
            <a:endParaRPr lang="de-DE" sz="2000" dirty="0">
              <a:solidFill>
                <a:srgbClr val="000000"/>
              </a:solidFill>
            </a:endParaRPr>
          </a:p>
          <a:p>
            <a:pPr marL="0" lvl="2" indent="0">
              <a:buNone/>
            </a:pPr>
            <a:r>
              <a:rPr lang="de-DE" sz="2000" dirty="0">
                <a:solidFill>
                  <a:srgbClr val="000000"/>
                </a:solidFill>
              </a:rPr>
              <a:t>Der </a:t>
            </a:r>
            <a:r>
              <a:rPr lang="de-DE" sz="2000" b="1" dirty="0">
                <a:solidFill>
                  <a:srgbClr val="C9E55F"/>
                </a:solidFill>
              </a:rPr>
              <a:t>Hersteller</a:t>
            </a:r>
            <a:r>
              <a:rPr lang="de-DE" sz="2000" dirty="0">
                <a:solidFill>
                  <a:srgbClr val="000000"/>
                </a:solidFill>
              </a:rPr>
              <a:t> des Produktes ist verpflichtet Schadenersatz zu leisten, wenn durch einen Fehler des Produktes jemand getötet wird, der Körper oder die Gesundheit verletzt werden oder eine Sache beschädigt wird</a:t>
            </a:r>
          </a:p>
          <a:p>
            <a:pPr marL="0" lvl="2" indent="0">
              <a:buNone/>
            </a:pPr>
            <a:endParaRPr lang="de-DE" sz="2000" dirty="0">
              <a:solidFill>
                <a:srgbClr val="000000"/>
              </a:solidFill>
            </a:endParaRPr>
          </a:p>
          <a:p>
            <a:pPr marL="0" lvl="2" indent="0">
              <a:buNone/>
            </a:pPr>
            <a:endParaRPr lang="de-DE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43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07602"/>
            <a:ext cx="2058945" cy="766469"/>
          </a:xfrm>
          <a:prstGeom prst="rect">
            <a:avLst/>
          </a:prstGeom>
        </p:spPr>
      </p:pic>
      <p:pic>
        <p:nvPicPr>
          <p:cNvPr id="5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603041"/>
            <a:ext cx="9172542" cy="308320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38472" y="6574638"/>
            <a:ext cx="2895600" cy="365125"/>
          </a:xfrm>
        </p:spPr>
        <p:txBody>
          <a:bodyPr/>
          <a:lstStyle/>
          <a:p>
            <a:r>
              <a:rPr lang="de-DE" dirty="0">
                <a:sym typeface="Symbol"/>
              </a:rPr>
              <a:t> </a:t>
            </a:r>
            <a:r>
              <a:rPr lang="de-DE" dirty="0"/>
              <a:t>Dr. Alexandra Jorzig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554400" y="1371600"/>
            <a:ext cx="8229600" cy="4320000"/>
          </a:xfrm>
        </p:spPr>
        <p:txBody>
          <a:bodyPr lIns="72000" tIns="0" rIns="1371600" bIns="0">
            <a:noAutofit/>
          </a:bodyPr>
          <a:lstStyle/>
          <a:p>
            <a:pPr marL="0" lvl="2" indent="0">
              <a:buNone/>
            </a:pPr>
            <a:r>
              <a:rPr lang="de-DE" sz="1800" b="1" dirty="0">
                <a:solidFill>
                  <a:srgbClr val="000000"/>
                </a:solidFill>
              </a:rPr>
              <a:t>Problem: </a:t>
            </a:r>
            <a:r>
              <a:rPr lang="de-DE" sz="1800" dirty="0">
                <a:solidFill>
                  <a:srgbClr val="000000"/>
                </a:solidFill>
              </a:rPr>
              <a:t>Unterschiedliche Definitionen des Herstellerbegriffs</a:t>
            </a:r>
          </a:p>
          <a:p>
            <a:pPr marL="0" lvl="2" indent="0">
              <a:buNone/>
            </a:pPr>
            <a:endParaRPr lang="de-DE" sz="1800" dirty="0">
              <a:solidFill>
                <a:srgbClr val="000000"/>
              </a:solidFill>
            </a:endParaRPr>
          </a:p>
          <a:p>
            <a:pPr marL="0" lvl="2" indent="0">
              <a:buNone/>
            </a:pPr>
            <a:endParaRPr lang="de-DE" sz="1800" dirty="0">
              <a:solidFill>
                <a:srgbClr val="000000"/>
              </a:solidFill>
            </a:endParaRPr>
          </a:p>
          <a:p>
            <a:pPr marL="0" lvl="2" indent="0">
              <a:buNone/>
            </a:pPr>
            <a:endParaRPr lang="de-DE" sz="2000" dirty="0">
              <a:solidFill>
                <a:srgbClr val="000000"/>
              </a:solidFill>
            </a:endParaRPr>
          </a:p>
          <a:p>
            <a:pPr marL="0" lvl="2" indent="0">
              <a:buNone/>
            </a:pPr>
            <a:endParaRPr lang="de-DE" sz="2000" dirty="0">
              <a:solidFill>
                <a:srgbClr val="000000"/>
              </a:solidFill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xmlns="" id="{982B680A-EDC1-4112-8BE6-4D425740A03E}"/>
              </a:ext>
            </a:extLst>
          </p:cNvPr>
          <p:cNvSpPr/>
          <p:nvPr/>
        </p:nvSpPr>
        <p:spPr>
          <a:xfrm>
            <a:off x="519114" y="2259753"/>
            <a:ext cx="4017600" cy="2064597"/>
          </a:xfrm>
          <a:prstGeom prst="rect">
            <a:avLst/>
          </a:prstGeom>
          <a:solidFill>
            <a:schemeClr val="bg1"/>
          </a:solidFill>
          <a:ln>
            <a:solidFill>
              <a:srgbClr val="C9E5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indent="0">
              <a:buNone/>
            </a:pPr>
            <a:r>
              <a:rPr lang="de-DE" dirty="0">
                <a:solidFill>
                  <a:srgbClr val="000000"/>
                </a:solidFill>
              </a:rPr>
              <a:t>Hersteller iSd </a:t>
            </a:r>
            <a:r>
              <a:rPr lang="de-DE" dirty="0">
                <a:solidFill>
                  <a:srgbClr val="C6E45A"/>
                </a:solidFill>
              </a:rPr>
              <a:t>MPG</a:t>
            </a:r>
            <a:r>
              <a:rPr lang="de-DE" dirty="0">
                <a:solidFill>
                  <a:srgbClr val="C9E55F"/>
                </a:solidFill>
              </a:rPr>
              <a:t> </a:t>
            </a:r>
            <a:r>
              <a:rPr lang="de-DE" dirty="0">
                <a:solidFill>
                  <a:srgbClr val="000000"/>
                </a:solidFill>
              </a:rPr>
              <a:t>ist, wer</a:t>
            </a:r>
          </a:p>
          <a:p>
            <a:pPr marL="0" lvl="2" indent="0">
              <a:buNone/>
            </a:pPr>
            <a:endParaRPr lang="de-DE" dirty="0">
              <a:solidFill>
                <a:srgbClr val="000000"/>
              </a:solidFill>
            </a:endParaRPr>
          </a:p>
          <a:p>
            <a:pPr marL="285750" lvl="2" indent="-285750">
              <a:buFontTx/>
              <a:buChar char="-"/>
            </a:pPr>
            <a:r>
              <a:rPr lang="de-DE" dirty="0">
                <a:solidFill>
                  <a:srgbClr val="000000"/>
                </a:solidFill>
              </a:rPr>
              <a:t>im Hinblick auf erstmaliges Inverkehrbringen verantwortlich ist</a:t>
            </a:r>
          </a:p>
          <a:p>
            <a:pPr marL="285750" lvl="2" indent="-285750">
              <a:buFontTx/>
              <a:buChar char="-"/>
            </a:pPr>
            <a:endParaRPr lang="de-DE" dirty="0">
              <a:solidFill>
                <a:srgbClr val="000000"/>
              </a:solidFill>
            </a:endParaRPr>
          </a:p>
          <a:p>
            <a:pPr marL="0" lvl="2"/>
            <a:endParaRPr lang="de-DE" dirty="0">
              <a:solidFill>
                <a:srgbClr val="000000"/>
              </a:solidFill>
            </a:endParaRPr>
          </a:p>
          <a:p>
            <a:pPr marL="0" lvl="2"/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xmlns="" id="{9A306BEF-A5DF-4E37-95C7-36E21BB19953}"/>
              </a:ext>
            </a:extLst>
          </p:cNvPr>
          <p:cNvSpPr/>
          <p:nvPr/>
        </p:nvSpPr>
        <p:spPr>
          <a:xfrm>
            <a:off x="4607287" y="2259753"/>
            <a:ext cx="4017600" cy="2064597"/>
          </a:xfrm>
          <a:prstGeom prst="rect">
            <a:avLst/>
          </a:prstGeom>
          <a:solidFill>
            <a:schemeClr val="bg1"/>
          </a:solidFill>
          <a:ln>
            <a:solidFill>
              <a:srgbClr val="C9E5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indent="0">
              <a:buNone/>
            </a:pPr>
            <a:r>
              <a:rPr lang="de-DE" dirty="0">
                <a:solidFill>
                  <a:srgbClr val="000000"/>
                </a:solidFill>
              </a:rPr>
              <a:t>Hersteller iSd </a:t>
            </a:r>
            <a:r>
              <a:rPr lang="de-DE" dirty="0">
                <a:solidFill>
                  <a:srgbClr val="C9E55F"/>
                </a:solidFill>
              </a:rPr>
              <a:t>ProdHaftG</a:t>
            </a:r>
            <a:r>
              <a:rPr lang="de-DE" dirty="0">
                <a:solidFill>
                  <a:srgbClr val="000000"/>
                </a:solidFill>
              </a:rPr>
              <a:t> ist, wer</a:t>
            </a:r>
          </a:p>
          <a:p>
            <a:pPr marL="0" lvl="2" indent="0">
              <a:buNone/>
            </a:pPr>
            <a:endParaRPr lang="de-DE" dirty="0">
              <a:solidFill>
                <a:srgbClr val="000000"/>
              </a:solidFill>
            </a:endParaRPr>
          </a:p>
          <a:p>
            <a:pPr marL="285750" lvl="2" indent="-285750">
              <a:buFontTx/>
              <a:buChar char="-"/>
            </a:pPr>
            <a:r>
              <a:rPr lang="de-DE" dirty="0">
                <a:solidFill>
                  <a:srgbClr val="000000"/>
                </a:solidFill>
              </a:rPr>
              <a:t>Produkt herstellt</a:t>
            </a:r>
          </a:p>
          <a:p>
            <a:pPr marL="285750" lvl="2" indent="-285750">
              <a:buFontTx/>
              <a:buChar char="-"/>
            </a:pPr>
            <a:r>
              <a:rPr lang="de-DE" dirty="0">
                <a:solidFill>
                  <a:srgbClr val="000000"/>
                </a:solidFill>
              </a:rPr>
              <a:t>seinen Namen auf Produkt anbringt</a:t>
            </a:r>
          </a:p>
          <a:p>
            <a:pPr marL="285750" lvl="2" indent="-285750">
              <a:buFontTx/>
              <a:buChar char="-"/>
            </a:pPr>
            <a:r>
              <a:rPr lang="de-DE" dirty="0">
                <a:solidFill>
                  <a:srgbClr val="000000"/>
                </a:solidFill>
              </a:rPr>
              <a:t> Produkt in Wirtschaftsraum einführt</a:t>
            </a:r>
          </a:p>
          <a:p>
            <a:pPr marL="0" lvl="2"/>
            <a:endParaRPr lang="de-DE" dirty="0">
              <a:solidFill>
                <a:srgbClr val="000000"/>
              </a:solidFill>
            </a:endParaRPr>
          </a:p>
          <a:p>
            <a:pPr marL="0" lvl="2"/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8370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07602"/>
            <a:ext cx="2058945" cy="766469"/>
          </a:xfrm>
          <a:prstGeom prst="rect">
            <a:avLst/>
          </a:prstGeom>
        </p:spPr>
      </p:pic>
      <p:pic>
        <p:nvPicPr>
          <p:cNvPr id="5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603041"/>
            <a:ext cx="9172542" cy="308320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38472" y="6574638"/>
            <a:ext cx="2895600" cy="365125"/>
          </a:xfrm>
        </p:spPr>
        <p:txBody>
          <a:bodyPr/>
          <a:lstStyle/>
          <a:p>
            <a:r>
              <a:rPr lang="de-DE" dirty="0">
                <a:sym typeface="Symbol"/>
              </a:rPr>
              <a:t> </a:t>
            </a:r>
            <a:r>
              <a:rPr lang="de-DE" dirty="0"/>
              <a:t>Dr. Alexandra Jorzig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554400" y="1371600"/>
            <a:ext cx="8229600" cy="4320000"/>
          </a:xfrm>
        </p:spPr>
        <p:txBody>
          <a:bodyPr lIns="72000" tIns="0" rIns="1371600" bIns="0">
            <a:noAutofit/>
          </a:bodyPr>
          <a:lstStyle/>
          <a:p>
            <a:pPr marL="285750" lvl="2" indent="-285750">
              <a:buFont typeface="Arial" panose="020B0604020202020204" pitchFamily="34" charset="0"/>
              <a:buChar char="•"/>
            </a:pPr>
            <a:endParaRPr lang="de-DE" sz="1800" dirty="0">
              <a:solidFill>
                <a:srgbClr val="000000"/>
              </a:solidFill>
            </a:endParaRPr>
          </a:p>
          <a:p>
            <a:pPr marL="285750" lvl="2" indent="-285750">
              <a:buClr>
                <a:srgbClr val="C9E55F"/>
              </a:buClr>
              <a:buFont typeface="Wingdings" panose="05000000000000000000" pitchFamily="2" charset="2"/>
              <a:buChar char="Ø"/>
            </a:pPr>
            <a:endParaRPr lang="de-DE" sz="1800" dirty="0">
              <a:solidFill>
                <a:srgbClr val="000000"/>
              </a:solidFill>
            </a:endParaRPr>
          </a:p>
          <a:p>
            <a:pPr marL="285750" lvl="2" indent="-285750">
              <a:buClr>
                <a:srgbClr val="C9E55F"/>
              </a:buClr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000000"/>
                </a:solidFill>
              </a:rPr>
              <a:t>Während MPG auf das </a:t>
            </a:r>
            <a:r>
              <a:rPr lang="de-DE" sz="1800" dirty="0">
                <a:solidFill>
                  <a:srgbClr val="C6E45A"/>
                </a:solidFill>
              </a:rPr>
              <a:t>Inverkehrbringen</a:t>
            </a:r>
            <a:r>
              <a:rPr lang="de-DE" sz="1800" dirty="0">
                <a:solidFill>
                  <a:srgbClr val="000000"/>
                </a:solidFill>
              </a:rPr>
              <a:t> abstellt, reicht es im ProdHaftG aus, dass ein Produkt </a:t>
            </a:r>
            <a:r>
              <a:rPr lang="de-DE" sz="1800" dirty="0">
                <a:solidFill>
                  <a:srgbClr val="C6E45A"/>
                </a:solidFill>
              </a:rPr>
              <a:t>hergestellt</a:t>
            </a:r>
            <a:r>
              <a:rPr lang="de-DE" sz="1800" dirty="0">
                <a:solidFill>
                  <a:srgbClr val="000000"/>
                </a:solidFill>
              </a:rPr>
              <a:t> wurde bzw. dass das Produkt den </a:t>
            </a:r>
            <a:r>
              <a:rPr lang="de-DE" sz="1800" dirty="0">
                <a:solidFill>
                  <a:srgbClr val="C6E45A"/>
                </a:solidFill>
              </a:rPr>
              <a:t>Namen des Herstellers trägt</a:t>
            </a:r>
          </a:p>
          <a:p>
            <a:pPr marL="285750" lvl="2" indent="-285750">
              <a:buClr>
                <a:srgbClr val="C9E55F"/>
              </a:buClr>
              <a:buFont typeface="Wingdings" panose="05000000000000000000" pitchFamily="2" charset="2"/>
              <a:buChar char="Ø"/>
            </a:pPr>
            <a:endParaRPr lang="de-DE" sz="1800" dirty="0">
              <a:solidFill>
                <a:srgbClr val="000000"/>
              </a:solidFill>
            </a:endParaRPr>
          </a:p>
          <a:p>
            <a:pPr marL="285750" lvl="2" indent="-285750">
              <a:buClr>
                <a:srgbClr val="C9E55F"/>
              </a:buClr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000000"/>
                </a:solidFill>
              </a:rPr>
              <a:t>Auf welche Definition abzustellen ist, ist nicht eindeutig geregelt</a:t>
            </a:r>
          </a:p>
          <a:p>
            <a:pPr marL="0" lvl="2" indent="0">
              <a:buNone/>
            </a:pPr>
            <a:endParaRPr lang="de-DE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984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07602"/>
            <a:ext cx="2058945" cy="766469"/>
          </a:xfrm>
          <a:prstGeom prst="rect">
            <a:avLst/>
          </a:prstGeom>
        </p:spPr>
      </p:pic>
      <p:pic>
        <p:nvPicPr>
          <p:cNvPr id="5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603041"/>
            <a:ext cx="9172542" cy="308320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38472" y="6574638"/>
            <a:ext cx="2895600" cy="365125"/>
          </a:xfrm>
        </p:spPr>
        <p:txBody>
          <a:bodyPr/>
          <a:lstStyle/>
          <a:p>
            <a:r>
              <a:rPr lang="de-DE" dirty="0">
                <a:sym typeface="Symbol"/>
              </a:rPr>
              <a:t> </a:t>
            </a:r>
            <a:r>
              <a:rPr lang="de-DE" dirty="0"/>
              <a:t>Dr. Alexandra Jorzig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554400" y="1371600"/>
            <a:ext cx="8229600" cy="4320000"/>
          </a:xfrm>
        </p:spPr>
        <p:txBody>
          <a:bodyPr lIns="72000" tIns="0" rIns="1371600" bIns="0">
            <a:noAutofit/>
          </a:bodyPr>
          <a:lstStyle/>
          <a:p>
            <a:pPr marL="0" lvl="2" indent="0">
              <a:buNone/>
            </a:pPr>
            <a:r>
              <a:rPr lang="de-DE" sz="2000" dirty="0">
                <a:solidFill>
                  <a:srgbClr val="000000"/>
                </a:solidFill>
              </a:rPr>
              <a:t>Weitere Voraussetzungen: </a:t>
            </a:r>
          </a:p>
          <a:p>
            <a:pPr marL="0" lvl="2" indent="0">
              <a:buNone/>
            </a:pPr>
            <a:endParaRPr lang="de-DE" sz="2000" dirty="0">
              <a:solidFill>
                <a:srgbClr val="000000"/>
              </a:solidFill>
            </a:endParaRP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Fehlerhaftigkeit des Produktes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Schaden in Form von Körper- bzw. Gesundheitsverletzung oder Beschädigung einer Sache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Kausalität</a:t>
            </a:r>
          </a:p>
          <a:p>
            <a:pPr marL="0" lvl="2" indent="0">
              <a:buNone/>
            </a:pPr>
            <a:endParaRPr lang="de-DE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670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07602"/>
            <a:ext cx="2058945" cy="766469"/>
          </a:xfrm>
          <a:prstGeom prst="rect">
            <a:avLst/>
          </a:prstGeom>
        </p:spPr>
      </p:pic>
      <p:pic>
        <p:nvPicPr>
          <p:cNvPr id="5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603041"/>
            <a:ext cx="9172542" cy="308320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38472" y="6574638"/>
            <a:ext cx="2895600" cy="365125"/>
          </a:xfrm>
        </p:spPr>
        <p:txBody>
          <a:bodyPr/>
          <a:lstStyle/>
          <a:p>
            <a:r>
              <a:rPr lang="de-DE" dirty="0">
                <a:sym typeface="Symbol"/>
              </a:rPr>
              <a:t> </a:t>
            </a:r>
            <a:r>
              <a:rPr lang="de-DE" dirty="0"/>
              <a:t>Dr. Alexandra Jorzig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554400" y="1371600"/>
            <a:ext cx="8229600" cy="4320000"/>
          </a:xfrm>
        </p:spPr>
        <p:txBody>
          <a:bodyPr lIns="72000" tIns="0" rIns="1371600" bIns="0">
            <a:noAutofit/>
          </a:bodyPr>
          <a:lstStyle/>
          <a:p>
            <a:pPr marL="0" lvl="2" indent="0">
              <a:buNone/>
            </a:pPr>
            <a:endParaRPr lang="de-DE" sz="1800" dirty="0">
              <a:solidFill>
                <a:srgbClr val="000000"/>
              </a:solidFill>
            </a:endParaRPr>
          </a:p>
          <a:p>
            <a:pPr marL="457200" lvl="2" indent="-457200">
              <a:buFont typeface="+mj-lt"/>
              <a:buAutoNum type="alphaLcParenR" startAt="3"/>
            </a:pPr>
            <a:r>
              <a:rPr lang="de-DE" sz="2000" b="1" dirty="0">
                <a:solidFill>
                  <a:srgbClr val="000000"/>
                </a:solidFill>
              </a:rPr>
              <a:t>Zivilrechtliche Ansprüche des Patienten gegen den Arzt</a:t>
            </a:r>
          </a:p>
          <a:p>
            <a:pPr marL="0" lvl="2" indent="0">
              <a:buNone/>
            </a:pPr>
            <a:endParaRPr lang="de-DE" sz="2000" dirty="0">
              <a:solidFill>
                <a:srgbClr val="000000"/>
              </a:solidFill>
            </a:endParaRPr>
          </a:p>
          <a:p>
            <a:pPr marL="457200" lvl="2" indent="-457200">
              <a:buAutoNum type="arabicParenBoth"/>
            </a:pPr>
            <a:r>
              <a:rPr lang="de-DE" sz="2000" dirty="0">
                <a:solidFill>
                  <a:srgbClr val="000000"/>
                </a:solidFill>
              </a:rPr>
              <a:t>Aus Behandlungsvertrag</a:t>
            </a:r>
          </a:p>
          <a:p>
            <a:pPr marL="0" lvl="2" indent="0">
              <a:buNone/>
            </a:pPr>
            <a:endParaRPr lang="de-DE" sz="2000" dirty="0">
              <a:solidFill>
                <a:srgbClr val="000000"/>
              </a:solidFill>
            </a:endParaRPr>
          </a:p>
          <a:p>
            <a:pPr marL="0" lvl="2" indent="0">
              <a:buNone/>
            </a:pPr>
            <a:endParaRPr lang="de-DE" sz="2000" dirty="0">
              <a:solidFill>
                <a:srgbClr val="000000"/>
              </a:solidFill>
            </a:endParaRPr>
          </a:p>
          <a:p>
            <a:pPr marL="0" lvl="2" indent="0">
              <a:buNone/>
            </a:pPr>
            <a:endParaRPr lang="de-DE" sz="2000" dirty="0">
              <a:solidFill>
                <a:srgbClr val="000000"/>
              </a:solidFill>
            </a:endParaRPr>
          </a:p>
          <a:p>
            <a:pPr marL="0" lvl="2" indent="0">
              <a:buNone/>
            </a:pPr>
            <a:endParaRPr lang="de-DE" sz="2000" dirty="0">
              <a:solidFill>
                <a:srgbClr val="000000"/>
              </a:solidFill>
            </a:endParaRPr>
          </a:p>
        </p:txBody>
      </p:sp>
      <p:sp>
        <p:nvSpPr>
          <p:cNvPr id="3" name="Pfeil: nach rechts 2">
            <a:extLst>
              <a:ext uri="{FF2B5EF4-FFF2-40B4-BE49-F238E27FC236}">
                <a16:creationId xmlns:a16="http://schemas.microsoft.com/office/drawing/2014/main" xmlns="" id="{6308360B-A2BB-4319-B088-CFF7D90D10CE}"/>
              </a:ext>
            </a:extLst>
          </p:cNvPr>
          <p:cNvSpPr/>
          <p:nvPr/>
        </p:nvSpPr>
        <p:spPr>
          <a:xfrm>
            <a:off x="554400" y="3213845"/>
            <a:ext cx="476250" cy="180975"/>
          </a:xfrm>
          <a:prstGeom prst="rightArrow">
            <a:avLst/>
          </a:prstGeom>
          <a:solidFill>
            <a:srgbClr val="C9E55F"/>
          </a:solidFill>
          <a:ln>
            <a:solidFill>
              <a:srgbClr val="C9E5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DBB606DC-F47A-4545-A743-38F44057C51A}"/>
              </a:ext>
            </a:extLst>
          </p:cNvPr>
          <p:cNvSpPr txBox="1"/>
          <p:nvPr/>
        </p:nvSpPr>
        <p:spPr>
          <a:xfrm>
            <a:off x="554400" y="3104278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indent="0">
              <a:buNone/>
            </a:pPr>
            <a:r>
              <a:rPr lang="de-DE" sz="2000" dirty="0">
                <a:solidFill>
                  <a:srgbClr val="000000"/>
                </a:solidFill>
              </a:rPr>
              <a:t>	Pflichtverletzung: Sorgfaltspflichten ergeben sich aus MPG MPBetreibV</a:t>
            </a:r>
          </a:p>
        </p:txBody>
      </p:sp>
    </p:spTree>
    <p:extLst>
      <p:ext uri="{BB962C8B-B14F-4D97-AF65-F5344CB8AC3E}">
        <p14:creationId xmlns:p14="http://schemas.microsoft.com/office/powerpoint/2010/main" val="21922399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07602"/>
            <a:ext cx="2058945" cy="766469"/>
          </a:xfrm>
          <a:prstGeom prst="rect">
            <a:avLst/>
          </a:prstGeom>
        </p:spPr>
      </p:pic>
      <p:pic>
        <p:nvPicPr>
          <p:cNvPr id="5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603041"/>
            <a:ext cx="9172542" cy="308320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38472" y="6574638"/>
            <a:ext cx="2895600" cy="365125"/>
          </a:xfrm>
        </p:spPr>
        <p:txBody>
          <a:bodyPr/>
          <a:lstStyle/>
          <a:p>
            <a:r>
              <a:rPr lang="de-DE" dirty="0">
                <a:sym typeface="Symbol"/>
              </a:rPr>
              <a:t> </a:t>
            </a:r>
            <a:r>
              <a:rPr lang="de-DE" dirty="0"/>
              <a:t>Dr. Alexandra Jorzig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554400" y="1371600"/>
            <a:ext cx="8229600" cy="4320000"/>
          </a:xfrm>
        </p:spPr>
        <p:txBody>
          <a:bodyPr lIns="72000" tIns="0" rIns="1371600" bIns="0">
            <a:noAutofit/>
          </a:bodyPr>
          <a:lstStyle/>
          <a:p>
            <a:pPr marL="342900" lvl="2" indent="-342900"/>
            <a:endParaRPr lang="de-DE" sz="2000" dirty="0">
              <a:solidFill>
                <a:srgbClr val="000000"/>
              </a:solidFill>
            </a:endParaRPr>
          </a:p>
          <a:p>
            <a:pPr marL="342900" lvl="2" indent="-342900"/>
            <a:r>
              <a:rPr lang="de-DE" sz="2000" dirty="0">
                <a:solidFill>
                  <a:srgbClr val="000000"/>
                </a:solidFill>
              </a:rPr>
              <a:t>Sorgfaltspflichten vielfältig</a:t>
            </a:r>
          </a:p>
          <a:p>
            <a:pPr marL="0" lvl="2" indent="0">
              <a:buNone/>
            </a:pPr>
            <a:endParaRPr lang="de-DE" sz="2000" dirty="0">
              <a:solidFill>
                <a:srgbClr val="000000"/>
              </a:solidFill>
            </a:endParaRPr>
          </a:p>
          <a:p>
            <a:pPr marL="342900" lvl="2" indent="-342900"/>
            <a:r>
              <a:rPr lang="de-DE" sz="2000" dirty="0">
                <a:solidFill>
                  <a:srgbClr val="000000"/>
                </a:solidFill>
              </a:rPr>
              <a:t>Beispiele:</a:t>
            </a:r>
          </a:p>
          <a:p>
            <a:pPr marL="714375" lvl="2" indent="-342900">
              <a:buClr>
                <a:srgbClr val="C9E55F"/>
              </a:buClr>
              <a:buFont typeface="Wingdings" panose="05000000000000000000" pitchFamily="2" charset="2"/>
              <a:buChar char="Ø"/>
            </a:pPr>
            <a:r>
              <a:rPr lang="de-DE" sz="2000" dirty="0">
                <a:solidFill>
                  <a:srgbClr val="000000"/>
                </a:solidFill>
              </a:rPr>
              <a:t>Beachtung von Warn- und Sicherheitshinweisen</a:t>
            </a:r>
          </a:p>
          <a:p>
            <a:pPr marL="714375" lvl="2" indent="-342900">
              <a:buClr>
                <a:srgbClr val="C9E55F"/>
              </a:buClr>
              <a:buFont typeface="Wingdings" panose="05000000000000000000" pitchFamily="2" charset="2"/>
              <a:buChar char="Ø"/>
            </a:pPr>
            <a:r>
              <a:rPr lang="de-DE" sz="2000" dirty="0">
                <a:solidFill>
                  <a:srgbClr val="000000"/>
                </a:solidFill>
              </a:rPr>
              <a:t>ordentliche Überprüfung von Funktionen und Beschaffenheit der Produktes vor Anwendung</a:t>
            </a:r>
          </a:p>
          <a:p>
            <a:pPr marL="714375" lvl="2" indent="-342900">
              <a:buClr>
                <a:srgbClr val="C9E55F"/>
              </a:buClr>
              <a:buFont typeface="Wingdings" panose="05000000000000000000" pitchFamily="2" charset="2"/>
              <a:buChar char="Ø"/>
            </a:pPr>
            <a:r>
              <a:rPr lang="de-DE" sz="2000" dirty="0">
                <a:solidFill>
                  <a:srgbClr val="000000"/>
                </a:solidFill>
              </a:rPr>
              <a:t>die Beachtung von Haltbarkeitsdaten </a:t>
            </a:r>
          </a:p>
          <a:p>
            <a:pPr marL="714375" lvl="2" indent="-342900">
              <a:buClr>
                <a:srgbClr val="C9E55F"/>
              </a:buClr>
              <a:buFont typeface="Wingdings" panose="05000000000000000000" pitchFamily="2" charset="2"/>
              <a:buChar char="Ø"/>
            </a:pPr>
            <a:r>
              <a:rPr lang="de-DE" sz="2000" dirty="0">
                <a:solidFill>
                  <a:srgbClr val="000000"/>
                </a:solidFill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616898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07602"/>
            <a:ext cx="2058945" cy="766469"/>
          </a:xfrm>
          <a:prstGeom prst="rect">
            <a:avLst/>
          </a:prstGeom>
        </p:spPr>
      </p:pic>
      <p:pic>
        <p:nvPicPr>
          <p:cNvPr id="5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603041"/>
            <a:ext cx="9172542" cy="308320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38472" y="6574638"/>
            <a:ext cx="2895600" cy="365125"/>
          </a:xfrm>
        </p:spPr>
        <p:txBody>
          <a:bodyPr/>
          <a:lstStyle/>
          <a:p>
            <a:r>
              <a:rPr lang="de-DE" dirty="0">
                <a:sym typeface="Symbol"/>
              </a:rPr>
              <a:t> </a:t>
            </a:r>
            <a:r>
              <a:rPr lang="de-DE" dirty="0"/>
              <a:t>Dr. Alexandra Jorzig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554400" y="1371600"/>
            <a:ext cx="8229600" cy="4320000"/>
          </a:xfrm>
        </p:spPr>
        <p:txBody>
          <a:bodyPr lIns="72000" tIns="0" rIns="1371600" bIns="0">
            <a:noAutofit/>
          </a:bodyPr>
          <a:lstStyle/>
          <a:p>
            <a:pPr marL="457200" lvl="2" indent="-457200">
              <a:buFont typeface="+mj-lt"/>
              <a:buAutoNum type="arabicParenBoth" startAt="2"/>
            </a:pPr>
            <a:r>
              <a:rPr lang="de-DE" sz="2000" dirty="0">
                <a:solidFill>
                  <a:srgbClr val="000000"/>
                </a:solidFill>
              </a:rPr>
              <a:t>Aus Delikt</a:t>
            </a:r>
          </a:p>
          <a:p>
            <a:pPr marL="0" lvl="2" indent="0">
              <a:buNone/>
            </a:pPr>
            <a:endParaRPr lang="de-DE" sz="2000" dirty="0">
              <a:solidFill>
                <a:srgbClr val="000000"/>
              </a:solidFill>
            </a:endParaRPr>
          </a:p>
          <a:p>
            <a:pPr marL="0" lvl="2" indent="0">
              <a:buNone/>
            </a:pPr>
            <a:r>
              <a:rPr lang="de-DE" sz="2000" dirty="0">
                <a:solidFill>
                  <a:srgbClr val="000000"/>
                </a:solidFill>
              </a:rPr>
              <a:t>Da Roboter Medizinprodukt: Haftung des Arztes für</a:t>
            </a:r>
          </a:p>
          <a:p>
            <a:pPr marL="0" lvl="2" indent="0">
              <a:buNone/>
            </a:pPr>
            <a:endParaRPr lang="de-DE" sz="2000" dirty="0">
              <a:solidFill>
                <a:srgbClr val="000000"/>
              </a:solidFill>
            </a:endParaRPr>
          </a:p>
          <a:p>
            <a:pPr marL="342900" lvl="2" indent="-342900"/>
            <a:r>
              <a:rPr lang="de-DE" sz="2000" dirty="0">
                <a:solidFill>
                  <a:srgbClr val="000000"/>
                </a:solidFill>
              </a:rPr>
              <a:t>Mangelfreiheit des Roboters</a:t>
            </a:r>
          </a:p>
          <a:p>
            <a:pPr marL="342900" lvl="2" indent="-342900"/>
            <a:r>
              <a:rPr lang="de-DE" sz="2000" dirty="0">
                <a:solidFill>
                  <a:srgbClr val="000000"/>
                </a:solidFill>
              </a:rPr>
              <a:t>Funktionstüchtigkeit des Roboters</a:t>
            </a:r>
          </a:p>
          <a:p>
            <a:pPr marL="342900" lvl="2" indent="-342900"/>
            <a:r>
              <a:rPr lang="de-DE" sz="2000" dirty="0">
                <a:solidFill>
                  <a:srgbClr val="000000"/>
                </a:solidFill>
              </a:rPr>
              <a:t>Korrekte Bedienung</a:t>
            </a:r>
          </a:p>
          <a:p>
            <a:pPr marL="342900" lvl="2" indent="-342900"/>
            <a:endParaRPr lang="de-DE" sz="2000" dirty="0">
              <a:solidFill>
                <a:srgbClr val="000000"/>
              </a:solidFill>
            </a:endParaRPr>
          </a:p>
          <a:p>
            <a:pPr marL="0" lvl="2" indent="0">
              <a:buNone/>
            </a:pPr>
            <a:r>
              <a:rPr lang="de-DE" sz="2000" dirty="0">
                <a:solidFill>
                  <a:srgbClr val="000000"/>
                </a:solidFill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883392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07602"/>
            <a:ext cx="2058945" cy="766469"/>
          </a:xfrm>
          <a:prstGeom prst="rect">
            <a:avLst/>
          </a:prstGeom>
        </p:spPr>
      </p:pic>
      <p:pic>
        <p:nvPicPr>
          <p:cNvPr id="5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603041"/>
            <a:ext cx="9172542" cy="308320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38472" y="6574638"/>
            <a:ext cx="2895600" cy="365125"/>
          </a:xfrm>
        </p:spPr>
        <p:txBody>
          <a:bodyPr/>
          <a:lstStyle/>
          <a:p>
            <a:r>
              <a:rPr lang="de-DE" dirty="0">
                <a:sym typeface="Symbol"/>
              </a:rPr>
              <a:t> </a:t>
            </a:r>
            <a:r>
              <a:rPr lang="de-DE" dirty="0"/>
              <a:t>Dr. Alexandra Jorzig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554400" y="1371600"/>
            <a:ext cx="8229600" cy="4320000"/>
          </a:xfrm>
        </p:spPr>
        <p:txBody>
          <a:bodyPr lIns="72000" tIns="0" rIns="1371600" bIns="0">
            <a:noAutofit/>
          </a:bodyPr>
          <a:lstStyle/>
          <a:p>
            <a:pPr marL="0" lvl="2" indent="0">
              <a:buNone/>
            </a:pPr>
            <a:endParaRPr lang="de-DE" sz="2000" dirty="0">
              <a:solidFill>
                <a:srgbClr val="000000"/>
              </a:solidFill>
            </a:endParaRPr>
          </a:p>
          <a:p>
            <a:pPr marL="0" lvl="2" indent="0">
              <a:buNone/>
            </a:pPr>
            <a:r>
              <a:rPr lang="de-DE" sz="2000" dirty="0">
                <a:solidFill>
                  <a:srgbClr val="000000"/>
                </a:solidFill>
              </a:rPr>
              <a:t>					</a:t>
            </a:r>
          </a:p>
          <a:p>
            <a:pPr marL="0" lvl="2" indent="0">
              <a:buNone/>
            </a:pPr>
            <a:r>
              <a:rPr lang="de-DE" sz="2000" dirty="0">
                <a:solidFill>
                  <a:srgbClr val="000000"/>
                </a:solidFill>
              </a:rPr>
              <a:t>					Volle Beherrschbarkeit des Risikos</a:t>
            </a:r>
          </a:p>
          <a:p>
            <a:pPr marL="0" lvl="2" indent="0">
              <a:buNone/>
            </a:pPr>
            <a:endParaRPr lang="de-DE" sz="2000" dirty="0">
              <a:solidFill>
                <a:srgbClr val="000000"/>
              </a:solidFill>
            </a:endParaRPr>
          </a:p>
          <a:p>
            <a:pPr marL="0" lvl="2" indent="0">
              <a:buNone/>
            </a:pPr>
            <a:r>
              <a:rPr lang="de-DE" sz="2000" dirty="0">
                <a:solidFill>
                  <a:srgbClr val="000000"/>
                </a:solidFill>
              </a:rPr>
              <a:t>					Medizinische Geräte gelten als voll 							beherrschbar</a:t>
            </a:r>
          </a:p>
          <a:p>
            <a:pPr marL="0" lvl="2" indent="0">
              <a:buNone/>
            </a:pPr>
            <a:endParaRPr lang="de-DE" sz="2000" dirty="0">
              <a:solidFill>
                <a:srgbClr val="000000"/>
              </a:solidFill>
            </a:endParaRPr>
          </a:p>
          <a:p>
            <a:pPr marL="0" lvl="2" indent="0">
              <a:buNone/>
            </a:pPr>
            <a:r>
              <a:rPr lang="de-DE" sz="2000" dirty="0">
                <a:solidFill>
                  <a:srgbClr val="000000"/>
                </a:solidFill>
              </a:rPr>
              <a:t>					</a:t>
            </a:r>
            <a:r>
              <a:rPr lang="de-DE" sz="2000" dirty="0" err="1">
                <a:solidFill>
                  <a:srgbClr val="000000"/>
                </a:solidFill>
              </a:rPr>
              <a:t>Behandlerseite</a:t>
            </a:r>
            <a:r>
              <a:rPr lang="de-DE" sz="2000" dirty="0">
                <a:solidFill>
                  <a:srgbClr val="000000"/>
                </a:solidFill>
              </a:rPr>
              <a:t> obliegt Beweislast</a:t>
            </a:r>
          </a:p>
        </p:txBody>
      </p:sp>
      <p:sp>
        <p:nvSpPr>
          <p:cNvPr id="3" name="Pfeil: nach rechts 2">
            <a:extLst>
              <a:ext uri="{FF2B5EF4-FFF2-40B4-BE49-F238E27FC236}">
                <a16:creationId xmlns:a16="http://schemas.microsoft.com/office/drawing/2014/main" xmlns="" id="{5695C9D1-4725-4552-9775-37B6DDC20C3C}"/>
              </a:ext>
            </a:extLst>
          </p:cNvPr>
          <p:cNvSpPr/>
          <p:nvPr/>
        </p:nvSpPr>
        <p:spPr>
          <a:xfrm>
            <a:off x="762000" y="1811912"/>
            <a:ext cx="1971675" cy="904875"/>
          </a:xfrm>
          <a:prstGeom prst="rightArrow">
            <a:avLst/>
          </a:prstGeom>
          <a:solidFill>
            <a:schemeClr val="bg1"/>
          </a:solidFill>
          <a:ln>
            <a:solidFill>
              <a:srgbClr val="C9E5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FD327E89-8959-42F8-B897-BCDA16ADA986}"/>
              </a:ext>
            </a:extLst>
          </p:cNvPr>
          <p:cNvSpPr txBox="1"/>
          <p:nvPr/>
        </p:nvSpPr>
        <p:spPr>
          <a:xfrm>
            <a:off x="762000" y="2079683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Einschränkung:</a:t>
            </a:r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xmlns="" id="{F1011125-6713-48CA-B62C-E746CFEA9EB3}"/>
              </a:ext>
            </a:extLst>
          </p:cNvPr>
          <p:cNvSpPr/>
          <p:nvPr/>
        </p:nvSpPr>
        <p:spPr>
          <a:xfrm>
            <a:off x="762000" y="2745190"/>
            <a:ext cx="1971675" cy="904875"/>
          </a:xfrm>
          <a:prstGeom prst="rightArrow">
            <a:avLst/>
          </a:prstGeom>
          <a:solidFill>
            <a:schemeClr val="bg1"/>
          </a:solidFill>
          <a:ln>
            <a:solidFill>
              <a:srgbClr val="C9E5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5F0E994-D017-4328-87AB-64880E7EACBC}"/>
              </a:ext>
            </a:extLst>
          </p:cNvPr>
          <p:cNvSpPr txBox="1"/>
          <p:nvPr/>
        </p:nvSpPr>
        <p:spPr>
          <a:xfrm>
            <a:off x="762000" y="3012961"/>
            <a:ext cx="1552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Grds</a:t>
            </a:r>
            <a:r>
              <a:rPr lang="de-DE" dirty="0"/>
              <a:t>.:</a:t>
            </a:r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xmlns="" id="{E3A4056C-F244-4555-A3EC-AA28547EE78A}"/>
              </a:ext>
            </a:extLst>
          </p:cNvPr>
          <p:cNvSpPr/>
          <p:nvPr/>
        </p:nvSpPr>
        <p:spPr>
          <a:xfrm>
            <a:off x="762000" y="3678468"/>
            <a:ext cx="1971675" cy="904875"/>
          </a:xfrm>
          <a:prstGeom prst="rightArrow">
            <a:avLst/>
          </a:prstGeom>
          <a:solidFill>
            <a:schemeClr val="bg1"/>
          </a:solidFill>
          <a:ln>
            <a:solidFill>
              <a:srgbClr val="C9E5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5A0329C0-85AC-4F10-AD99-DA3AB21142F4}"/>
              </a:ext>
            </a:extLst>
          </p:cNvPr>
          <p:cNvSpPr txBox="1"/>
          <p:nvPr/>
        </p:nvSpPr>
        <p:spPr>
          <a:xfrm>
            <a:off x="761999" y="3931664"/>
            <a:ext cx="1552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Folge:</a:t>
            </a:r>
          </a:p>
        </p:txBody>
      </p:sp>
    </p:spTree>
    <p:extLst>
      <p:ext uri="{BB962C8B-B14F-4D97-AF65-F5344CB8AC3E}">
        <p14:creationId xmlns:p14="http://schemas.microsoft.com/office/powerpoint/2010/main" val="24987984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07602"/>
            <a:ext cx="2058945" cy="766469"/>
          </a:xfrm>
          <a:prstGeom prst="rect">
            <a:avLst/>
          </a:prstGeom>
        </p:spPr>
      </p:pic>
      <p:pic>
        <p:nvPicPr>
          <p:cNvPr id="5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603041"/>
            <a:ext cx="9172542" cy="30832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552450" y="1373188"/>
            <a:ext cx="8229600" cy="1143000"/>
          </a:xfrm>
          <a:prstGeom prst="rect">
            <a:avLst/>
          </a:prstGeom>
          <a:solidFill>
            <a:srgbClr val="C9E55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2800" b="1" dirty="0">
                <a:solidFill>
                  <a:schemeClr val="bg1"/>
                </a:solidFill>
              </a:rPr>
              <a:t>Zwischenfazit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38472" y="6574638"/>
            <a:ext cx="28956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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Alexandra Jorzig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552450" y="2663999"/>
            <a:ext cx="8229600" cy="3636000"/>
          </a:xfrm>
        </p:spPr>
        <p:txBody>
          <a:bodyPr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480"/>
              </a:spcBef>
              <a:buNone/>
            </a:pPr>
            <a:endParaRPr lang="de-DE" sz="2000" dirty="0"/>
          </a:p>
          <a:p>
            <a:r>
              <a:rPr lang="de-DE" sz="2000" b="1" dirty="0"/>
              <a:t>Kein Roboterrecht existent</a:t>
            </a:r>
          </a:p>
          <a:p>
            <a:pPr marL="0" indent="0">
              <a:buNone/>
            </a:pPr>
            <a:endParaRPr lang="de-DE" sz="2000" b="1" dirty="0"/>
          </a:p>
          <a:p>
            <a:r>
              <a:rPr lang="de-DE" sz="2000" b="1" dirty="0"/>
              <a:t>Aber: Abstellen auf allgemeine Haftungsnormen ausreichend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358515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07602"/>
            <a:ext cx="2058945" cy="766469"/>
          </a:xfrm>
          <a:prstGeom prst="rect">
            <a:avLst/>
          </a:prstGeom>
        </p:spPr>
      </p:pic>
      <p:pic>
        <p:nvPicPr>
          <p:cNvPr id="5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603041"/>
            <a:ext cx="9172542" cy="308320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38472" y="6574638"/>
            <a:ext cx="2895600" cy="365125"/>
          </a:xfrm>
        </p:spPr>
        <p:txBody>
          <a:bodyPr/>
          <a:lstStyle/>
          <a:p>
            <a:r>
              <a:rPr lang="de-DE" dirty="0">
                <a:sym typeface="Symbol"/>
              </a:rPr>
              <a:t> </a:t>
            </a:r>
            <a:r>
              <a:rPr lang="de-DE" dirty="0"/>
              <a:t>Dr. Alexandra Jorzig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552450" y="2663999"/>
            <a:ext cx="8229600" cy="3636000"/>
          </a:xfrm>
        </p:spPr>
        <p:txBody>
          <a:bodyPr>
            <a:normAutofit/>
          </a:bodyPr>
          <a:lstStyle/>
          <a:p>
            <a:pPr>
              <a:buFont typeface="Symbol" panose="05050102010706020507" pitchFamily="18" charset="2"/>
              <a:buChar char="-"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>
              <a:buFont typeface="Symbol" panose="05050102010706020507" pitchFamily="18" charset="2"/>
              <a:buChar char="-"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endParaRPr lang="de-DE" sz="2000" dirty="0"/>
          </a:p>
          <a:p>
            <a:endParaRPr lang="de-DE" sz="2000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076400" y="1620000"/>
            <a:ext cx="6948000" cy="2700000"/>
          </a:xfrm>
          <a:solidFill>
            <a:srgbClr val="C9E55F"/>
          </a:solidFill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de-DE" sz="2800" b="1" dirty="0">
                <a:solidFill>
                  <a:schemeClr val="bg1"/>
                </a:solidFill>
              </a:rPr>
              <a:t>I. Digitale Technik</a:t>
            </a:r>
          </a:p>
        </p:txBody>
      </p:sp>
    </p:spTree>
    <p:extLst>
      <p:ext uri="{BB962C8B-B14F-4D97-AF65-F5344CB8AC3E}">
        <p14:creationId xmlns:p14="http://schemas.microsoft.com/office/powerpoint/2010/main" val="21190043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07602"/>
            <a:ext cx="2058945" cy="766469"/>
          </a:xfrm>
          <a:prstGeom prst="rect">
            <a:avLst/>
          </a:prstGeom>
        </p:spPr>
      </p:pic>
      <p:pic>
        <p:nvPicPr>
          <p:cNvPr id="5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603041"/>
            <a:ext cx="9172542" cy="30832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552450" y="1348710"/>
            <a:ext cx="8229600" cy="1143000"/>
          </a:xfrm>
          <a:prstGeom prst="rect">
            <a:avLst/>
          </a:prstGeom>
          <a:solidFill>
            <a:srgbClr val="C9E55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2800" b="1" dirty="0">
                <a:solidFill>
                  <a:schemeClr val="bg1"/>
                </a:solidFill>
              </a:rPr>
              <a:t>2. KI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38472" y="6574638"/>
            <a:ext cx="28956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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Alexandra Jorzig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552450" y="2663999"/>
            <a:ext cx="8229600" cy="3636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2000" dirty="0"/>
          </a:p>
          <a:p>
            <a:pPr marL="0" indent="0">
              <a:buClr>
                <a:srgbClr val="C9E55F"/>
              </a:buClr>
              <a:buNone/>
            </a:pPr>
            <a:r>
              <a:rPr lang="de-DE" sz="2000" dirty="0"/>
              <a:t>Wer ist Haftungssubjekt?</a:t>
            </a:r>
          </a:p>
          <a:p>
            <a:pPr marL="0" indent="0">
              <a:buClr>
                <a:srgbClr val="C9E55F"/>
              </a:buClr>
              <a:buNone/>
            </a:pPr>
            <a:endParaRPr lang="de-DE" sz="2000" dirty="0"/>
          </a:p>
          <a:p>
            <a:pPr marL="0" indent="0">
              <a:buClr>
                <a:srgbClr val="C9E55F"/>
              </a:buClr>
              <a:buNone/>
            </a:pPr>
            <a:r>
              <a:rPr lang="de-DE" sz="2000" dirty="0"/>
              <a:t>Software oder Arzt?</a:t>
            </a:r>
          </a:p>
          <a:p>
            <a:pPr marL="0" indent="0">
              <a:buClr>
                <a:srgbClr val="C9E55F"/>
              </a:buClr>
              <a:buNone/>
            </a:pPr>
            <a:endParaRPr lang="de-DE" sz="2000" dirty="0"/>
          </a:p>
          <a:p>
            <a:pPr marL="0" indent="0">
              <a:buClr>
                <a:srgbClr val="C9E55F"/>
              </a:buClr>
              <a:buNone/>
            </a:pPr>
            <a:r>
              <a:rPr lang="de-DE" sz="2000" dirty="0"/>
              <a:t>Schwache vs. Starke KI</a:t>
            </a:r>
          </a:p>
          <a:p>
            <a:pPr marL="0" indent="0">
              <a:buClr>
                <a:srgbClr val="C9E55F"/>
              </a:buClr>
              <a:buNone/>
            </a:pPr>
            <a:endParaRPr lang="de-DE" sz="2000" dirty="0"/>
          </a:p>
          <a:p>
            <a:pPr marL="0" indent="0">
              <a:buNone/>
            </a:pPr>
            <a:r>
              <a:rPr lang="de-DE" sz="2000" dirty="0"/>
              <a:t>	Da starke KI derzeit Utopie: Abstellen auf Arzt als Haftungssubjekt</a:t>
            </a:r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1422839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07602"/>
            <a:ext cx="2058945" cy="766469"/>
          </a:xfrm>
          <a:prstGeom prst="rect">
            <a:avLst/>
          </a:prstGeom>
        </p:spPr>
      </p:pic>
      <p:pic>
        <p:nvPicPr>
          <p:cNvPr id="5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603041"/>
            <a:ext cx="9172542" cy="308320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38472" y="6574638"/>
            <a:ext cx="2895600" cy="365125"/>
          </a:xfrm>
        </p:spPr>
        <p:txBody>
          <a:bodyPr/>
          <a:lstStyle/>
          <a:p>
            <a:r>
              <a:rPr lang="de-DE" dirty="0">
                <a:sym typeface="Symbol"/>
              </a:rPr>
              <a:t> </a:t>
            </a:r>
            <a:r>
              <a:rPr lang="de-DE" dirty="0"/>
              <a:t>Dr. Alexandra Jorzig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554400" y="1371600"/>
            <a:ext cx="8229600" cy="4320000"/>
          </a:xfrm>
        </p:spPr>
        <p:txBody>
          <a:bodyPr lIns="72000" tIns="0" rIns="1371600" bIns="0">
            <a:noAutofit/>
          </a:bodyPr>
          <a:lstStyle/>
          <a:p>
            <a:pPr marL="342900" lvl="2" indent="-342900">
              <a:buAutoNum type="alphaLcParenR"/>
            </a:pPr>
            <a:r>
              <a:rPr lang="de-DE" sz="1800" b="1" dirty="0"/>
              <a:t>Vertragliche Haftung </a:t>
            </a:r>
            <a:r>
              <a:rPr lang="de-DE" sz="1800" dirty="0"/>
              <a:t>§§ 630 ff. BGB</a:t>
            </a:r>
          </a:p>
          <a:p>
            <a:pPr marL="0" lvl="2" indent="0">
              <a:buNone/>
            </a:pPr>
            <a:endParaRPr lang="de-DE" sz="1800" dirty="0"/>
          </a:p>
          <a:p>
            <a:pPr marL="285750" lvl="2" indent="-285750"/>
            <a:r>
              <a:rPr lang="de-DE" sz="1800" dirty="0"/>
              <a:t>KI keine allgemein anerkannte Therapieform</a:t>
            </a:r>
          </a:p>
          <a:p>
            <a:pPr marL="0" lvl="2" indent="0">
              <a:buNone/>
            </a:pPr>
            <a:endParaRPr lang="de-DE" sz="1800" dirty="0"/>
          </a:p>
          <a:p>
            <a:pPr marL="285750" lvl="2" indent="-285750"/>
            <a:r>
              <a:rPr lang="de-DE" sz="1800" dirty="0"/>
              <a:t>Einsatz erfordert sorgfältige und gewissenhafte medizinische Abwägung von Vor- und Nachteilen unter Berücksichtigung aller Umstände des Einzelfalles und des Wohls des Patienten</a:t>
            </a:r>
          </a:p>
          <a:p>
            <a:pPr marL="285750" lvl="2" indent="-285750"/>
            <a:endParaRPr lang="de-DE" sz="1800" dirty="0"/>
          </a:p>
          <a:p>
            <a:pPr marL="285750" lvl="2" indent="-285750"/>
            <a:r>
              <a:rPr lang="de-DE" sz="1800" dirty="0"/>
              <a:t>Umfassende Aufklärungspflicht</a:t>
            </a:r>
          </a:p>
          <a:p>
            <a:pPr marL="542925" lvl="2" indent="-285750">
              <a:buFont typeface="Wingdings" panose="05000000000000000000" pitchFamily="2" charset="2"/>
              <a:buChar char="Ø"/>
            </a:pPr>
            <a:r>
              <a:rPr lang="de-DE" sz="1800" dirty="0"/>
              <a:t>Neues Verfahren – Neulandmedizin -&gt; gesteigerte Aufklärungspflicht</a:t>
            </a:r>
          </a:p>
          <a:p>
            <a:pPr marL="542925" lvl="2" indent="-285750">
              <a:buFont typeface="Wingdings" panose="05000000000000000000" pitchFamily="2" charset="2"/>
              <a:buChar char="Ø"/>
            </a:pPr>
            <a:r>
              <a:rPr lang="de-DE" sz="1800" dirty="0"/>
              <a:t>Unbekannte Risiken nicht auszuschließen</a:t>
            </a:r>
          </a:p>
          <a:p>
            <a:pPr marL="257175" lvl="2" indent="0">
              <a:buNone/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5190914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07602"/>
            <a:ext cx="2058945" cy="766469"/>
          </a:xfrm>
          <a:prstGeom prst="rect">
            <a:avLst/>
          </a:prstGeom>
        </p:spPr>
      </p:pic>
      <p:pic>
        <p:nvPicPr>
          <p:cNvPr id="5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603041"/>
            <a:ext cx="9172542" cy="308320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38472" y="6574638"/>
            <a:ext cx="2895600" cy="365125"/>
          </a:xfrm>
        </p:spPr>
        <p:txBody>
          <a:bodyPr/>
          <a:lstStyle/>
          <a:p>
            <a:r>
              <a:rPr lang="de-DE" dirty="0">
                <a:sym typeface="Symbol"/>
              </a:rPr>
              <a:t> </a:t>
            </a:r>
            <a:r>
              <a:rPr lang="de-DE" dirty="0"/>
              <a:t>Dr. Alexandra Jorzig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554400" y="1371600"/>
            <a:ext cx="8229600" cy="4320000"/>
          </a:xfrm>
        </p:spPr>
        <p:txBody>
          <a:bodyPr lIns="72000" tIns="0" rIns="1371600" bIns="0">
            <a:noAutofit/>
          </a:bodyPr>
          <a:lstStyle/>
          <a:p>
            <a:pPr marL="0" lvl="2" indent="0">
              <a:buNone/>
            </a:pPr>
            <a:r>
              <a:rPr lang="de-DE" sz="1800" b="1" dirty="0"/>
              <a:t>Problem </a:t>
            </a:r>
            <a:r>
              <a:rPr lang="de-DE" sz="1800" b="1" dirty="0" err="1"/>
              <a:t>Vertretenmüssen</a:t>
            </a:r>
            <a:r>
              <a:rPr lang="de-DE" sz="1800" b="1" dirty="0"/>
              <a:t>:</a:t>
            </a:r>
          </a:p>
          <a:p>
            <a:pPr marL="0" lvl="2" indent="0">
              <a:buNone/>
            </a:pPr>
            <a:endParaRPr lang="de-DE" sz="1800" b="1" dirty="0"/>
          </a:p>
          <a:p>
            <a:pPr marL="0" lvl="2" indent="0">
              <a:buNone/>
            </a:pPr>
            <a:r>
              <a:rPr lang="de-DE" sz="1800" b="1" dirty="0"/>
              <a:t>1. § 276 BGB</a:t>
            </a:r>
          </a:p>
          <a:p>
            <a:pPr marL="0" lvl="2" indent="0">
              <a:buNone/>
            </a:pPr>
            <a:endParaRPr lang="de-DE" sz="1800" dirty="0"/>
          </a:p>
          <a:p>
            <a:pPr marL="0" lvl="2" indent="0">
              <a:buNone/>
            </a:pPr>
            <a:r>
              <a:rPr lang="de-DE" sz="1800" dirty="0"/>
              <a:t>Problem: Fahrlässigkeit setzt Vorhersehbarkeit voraus</a:t>
            </a:r>
          </a:p>
          <a:p>
            <a:pPr marL="0" lvl="2" indent="0">
              <a:buNone/>
            </a:pPr>
            <a:r>
              <a:rPr lang="de-DE" sz="1800" dirty="0"/>
              <a:t>		</a:t>
            </a:r>
          </a:p>
          <a:p>
            <a:pPr marL="0" lvl="2" indent="0">
              <a:buNone/>
            </a:pPr>
            <a:r>
              <a:rPr lang="de-DE" sz="1800" dirty="0"/>
              <a:t>		Die Vorhersehbarkeit bei KI gerade nicht gegeben</a:t>
            </a:r>
          </a:p>
          <a:p>
            <a:pPr marL="0" lvl="2" indent="0">
              <a:buNone/>
            </a:pPr>
            <a:endParaRPr lang="de-DE" sz="1800" dirty="0"/>
          </a:p>
          <a:p>
            <a:pPr marL="0" lvl="2" indent="0">
              <a:buNone/>
            </a:pPr>
            <a:r>
              <a:rPr lang="de-DE" sz="1800" dirty="0"/>
              <a:t>		§ 276 BGB (-)</a:t>
            </a:r>
          </a:p>
        </p:txBody>
      </p:sp>
      <p:sp>
        <p:nvSpPr>
          <p:cNvPr id="3" name="Pfeil: nach rechts 2">
            <a:extLst>
              <a:ext uri="{FF2B5EF4-FFF2-40B4-BE49-F238E27FC236}">
                <a16:creationId xmlns:a16="http://schemas.microsoft.com/office/drawing/2014/main" xmlns="" id="{9091ECFD-B422-4C33-8ED3-BF0B0F2DF4CF}"/>
              </a:ext>
            </a:extLst>
          </p:cNvPr>
          <p:cNvSpPr/>
          <p:nvPr/>
        </p:nvSpPr>
        <p:spPr>
          <a:xfrm>
            <a:off x="947737" y="3371831"/>
            <a:ext cx="514350" cy="228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Pfeil: nach rechts gekrümmt 3">
            <a:extLst>
              <a:ext uri="{FF2B5EF4-FFF2-40B4-BE49-F238E27FC236}">
                <a16:creationId xmlns:a16="http://schemas.microsoft.com/office/drawing/2014/main" xmlns="" id="{2AA42DCE-A9D5-4AD7-9961-8B0D8FB2FBDC}"/>
              </a:ext>
            </a:extLst>
          </p:cNvPr>
          <p:cNvSpPr/>
          <p:nvPr/>
        </p:nvSpPr>
        <p:spPr>
          <a:xfrm>
            <a:off x="1047749" y="3794194"/>
            <a:ext cx="200025" cy="466725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9912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07602"/>
            <a:ext cx="2058945" cy="766469"/>
          </a:xfrm>
          <a:prstGeom prst="rect">
            <a:avLst/>
          </a:prstGeom>
        </p:spPr>
      </p:pic>
      <p:pic>
        <p:nvPicPr>
          <p:cNvPr id="5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603041"/>
            <a:ext cx="9172542" cy="308320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38472" y="6574638"/>
            <a:ext cx="2895600" cy="365125"/>
          </a:xfrm>
        </p:spPr>
        <p:txBody>
          <a:bodyPr/>
          <a:lstStyle/>
          <a:p>
            <a:r>
              <a:rPr lang="de-DE" dirty="0">
                <a:sym typeface="Symbol"/>
              </a:rPr>
              <a:t> </a:t>
            </a:r>
            <a:r>
              <a:rPr lang="de-DE" dirty="0"/>
              <a:t>Dr. Alexandra Jorzig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554400" y="1371600"/>
            <a:ext cx="8229600" cy="4320000"/>
          </a:xfrm>
        </p:spPr>
        <p:txBody>
          <a:bodyPr lIns="72000" tIns="0" rIns="1371600" bIns="0">
            <a:noAutofit/>
          </a:bodyPr>
          <a:lstStyle/>
          <a:p>
            <a:pPr marL="0" lvl="2" indent="0">
              <a:buNone/>
            </a:pPr>
            <a:r>
              <a:rPr lang="de-DE" sz="1800" b="1" dirty="0"/>
              <a:t>2. § 278 BGB</a:t>
            </a:r>
          </a:p>
          <a:p>
            <a:pPr marL="0" lvl="2" indent="0">
              <a:buNone/>
            </a:pPr>
            <a:endParaRPr lang="de-DE" sz="1800" dirty="0"/>
          </a:p>
          <a:p>
            <a:pPr marL="0" lvl="2" indent="0">
              <a:buNone/>
            </a:pPr>
            <a:r>
              <a:rPr lang="de-DE" sz="1800" dirty="0"/>
              <a:t>KI als Erfüllungsgehilfe?</a:t>
            </a:r>
          </a:p>
          <a:p>
            <a:pPr marL="0" lvl="2" indent="0">
              <a:buNone/>
            </a:pPr>
            <a:endParaRPr lang="de-DE" sz="1800" dirty="0"/>
          </a:p>
          <a:p>
            <a:pPr marL="0" lvl="2" indent="0">
              <a:buNone/>
            </a:pPr>
            <a:r>
              <a:rPr lang="de-DE" sz="1800" b="1" dirty="0"/>
              <a:t>Problem: </a:t>
            </a:r>
          </a:p>
          <a:p>
            <a:pPr marL="285750" lvl="2" indent="-285750"/>
            <a:r>
              <a:rPr lang="de-DE" sz="1800" dirty="0"/>
              <a:t>Vorschrift ist laut Wortlaut nur auf Personen anzuwenden</a:t>
            </a:r>
          </a:p>
          <a:p>
            <a:pPr marL="285750" lvl="2" indent="-285750"/>
            <a:r>
              <a:rPr lang="de-DE" sz="1800" dirty="0"/>
              <a:t>Außerdem wird Verschulden des Erfüllungsgehilfen vorausgesetzt </a:t>
            </a:r>
          </a:p>
          <a:p>
            <a:pPr marL="0" lvl="2" indent="0">
              <a:buNone/>
            </a:pPr>
            <a:endParaRPr lang="de-DE" sz="1800" dirty="0"/>
          </a:p>
          <a:p>
            <a:pPr marL="0" lvl="2" indent="0">
              <a:buNone/>
            </a:pPr>
            <a:r>
              <a:rPr lang="de-DE" sz="1800" dirty="0"/>
              <a:t>		Aber: mangelnde Einsichtsfähigkeit von KI</a:t>
            </a:r>
          </a:p>
          <a:p>
            <a:pPr marL="0" lvl="2" indent="0">
              <a:buNone/>
            </a:pPr>
            <a:endParaRPr lang="de-DE" sz="1800" dirty="0"/>
          </a:p>
          <a:p>
            <a:pPr marL="0" lvl="2" indent="0">
              <a:buNone/>
            </a:pPr>
            <a:r>
              <a:rPr lang="de-DE" sz="1800" dirty="0"/>
              <a:t>		§ 278 BGB (-) </a:t>
            </a:r>
          </a:p>
        </p:txBody>
      </p:sp>
      <p:sp>
        <p:nvSpPr>
          <p:cNvPr id="3" name="Pfeil: nach rechts 2">
            <a:extLst>
              <a:ext uri="{FF2B5EF4-FFF2-40B4-BE49-F238E27FC236}">
                <a16:creationId xmlns:a16="http://schemas.microsoft.com/office/drawing/2014/main" xmlns="" id="{6DC8818E-F4B5-4D6C-A345-5839ECB3C5FE}"/>
              </a:ext>
            </a:extLst>
          </p:cNvPr>
          <p:cNvSpPr/>
          <p:nvPr/>
        </p:nvSpPr>
        <p:spPr>
          <a:xfrm>
            <a:off x="990600" y="4026900"/>
            <a:ext cx="466725" cy="2242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feil: nach rechts gekrümmt 6">
            <a:extLst>
              <a:ext uri="{FF2B5EF4-FFF2-40B4-BE49-F238E27FC236}">
                <a16:creationId xmlns:a16="http://schemas.microsoft.com/office/drawing/2014/main" xmlns="" id="{50DD51A0-41CA-4C14-A263-01CD781BB133}"/>
              </a:ext>
            </a:extLst>
          </p:cNvPr>
          <p:cNvSpPr/>
          <p:nvPr/>
        </p:nvSpPr>
        <p:spPr>
          <a:xfrm>
            <a:off x="1047749" y="4420921"/>
            <a:ext cx="200025" cy="466725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7592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07602"/>
            <a:ext cx="2058945" cy="766469"/>
          </a:xfrm>
          <a:prstGeom prst="rect">
            <a:avLst/>
          </a:prstGeom>
        </p:spPr>
      </p:pic>
      <p:pic>
        <p:nvPicPr>
          <p:cNvPr id="5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603041"/>
            <a:ext cx="9172542" cy="30832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552450" y="1348710"/>
            <a:ext cx="8229600" cy="1143000"/>
          </a:xfrm>
          <a:prstGeom prst="rect">
            <a:avLst/>
          </a:prstGeom>
          <a:solidFill>
            <a:srgbClr val="C9E55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2800" b="1" dirty="0">
                <a:solidFill>
                  <a:schemeClr val="bg1"/>
                </a:solidFill>
              </a:rPr>
              <a:t>Zwischenfazit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38472" y="6574638"/>
            <a:ext cx="28956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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Alexandra Jorzig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552450" y="2663999"/>
            <a:ext cx="8229600" cy="3636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2000" b="1" dirty="0"/>
          </a:p>
          <a:p>
            <a:pPr marL="0" indent="0">
              <a:buNone/>
            </a:pPr>
            <a:r>
              <a:rPr lang="de-DE" sz="2000" b="1" dirty="0"/>
              <a:t>Vertragliche Haftung für Behandlungsfehler unter Einsatz von KI scheidet aus</a:t>
            </a: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endParaRPr lang="de-DE" sz="2000" dirty="0"/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9715037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07602"/>
            <a:ext cx="2058945" cy="766469"/>
          </a:xfrm>
          <a:prstGeom prst="rect">
            <a:avLst/>
          </a:prstGeom>
        </p:spPr>
      </p:pic>
      <p:pic>
        <p:nvPicPr>
          <p:cNvPr id="5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603041"/>
            <a:ext cx="9172542" cy="308320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38472" y="6574638"/>
            <a:ext cx="2895600" cy="365125"/>
          </a:xfrm>
        </p:spPr>
        <p:txBody>
          <a:bodyPr/>
          <a:lstStyle/>
          <a:p>
            <a:r>
              <a:rPr lang="de-DE" dirty="0">
                <a:sym typeface="Symbol"/>
              </a:rPr>
              <a:t> </a:t>
            </a:r>
            <a:r>
              <a:rPr lang="de-DE" dirty="0"/>
              <a:t>Dr. Alexandra Jorzig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554400" y="1371600"/>
            <a:ext cx="8229600" cy="4320000"/>
          </a:xfrm>
        </p:spPr>
        <p:txBody>
          <a:bodyPr lIns="72000" tIns="0" rIns="1371600" bIns="0">
            <a:noAutofit/>
          </a:bodyPr>
          <a:lstStyle/>
          <a:p>
            <a:pPr marL="342900" lvl="2" indent="-342900">
              <a:buFont typeface="+mj-lt"/>
              <a:buAutoNum type="alphaLcParenR" startAt="2"/>
            </a:pPr>
            <a:r>
              <a:rPr lang="de-DE" sz="1800" b="1" dirty="0"/>
              <a:t>Deliktische Haftung</a:t>
            </a:r>
          </a:p>
          <a:p>
            <a:pPr marL="0" lvl="2" indent="0">
              <a:buNone/>
            </a:pPr>
            <a:endParaRPr lang="de-DE" sz="1800" dirty="0"/>
          </a:p>
          <a:p>
            <a:pPr marL="285750" lvl="2" indent="-285750"/>
            <a:r>
              <a:rPr lang="de-DE" sz="1800" dirty="0"/>
              <a:t>Taugliche Verletzungshandlung: Einsatz von KI bzw. Unterlassen der rechtzeitigen Abschaltung der KI</a:t>
            </a:r>
          </a:p>
          <a:p>
            <a:pPr marL="0" lvl="2" indent="0">
              <a:buNone/>
            </a:pPr>
            <a:endParaRPr lang="de-DE" sz="1800" dirty="0"/>
          </a:p>
          <a:p>
            <a:pPr marL="285750" lvl="2" indent="-285750"/>
            <a:r>
              <a:rPr lang="de-DE" sz="1800" b="1" dirty="0"/>
              <a:t>Problem im Rahmen der Kausalität: </a:t>
            </a:r>
          </a:p>
          <a:p>
            <a:pPr marL="266700" lvl="2" indent="-266700">
              <a:buNone/>
            </a:pPr>
            <a:r>
              <a:rPr lang="de-DE" sz="1800" b="1" dirty="0"/>
              <a:t>	</a:t>
            </a:r>
            <a:r>
              <a:rPr lang="de-DE" sz="1800" dirty="0"/>
              <a:t>Ist Fehlverhalten von KI Arzt zuzurechnen?</a:t>
            </a:r>
            <a:endParaRPr lang="de-DE" sz="1800" b="1" dirty="0"/>
          </a:p>
          <a:p>
            <a:pPr marL="542925" lvl="2" indent="-285750">
              <a:buFont typeface="Wingdings" panose="05000000000000000000" pitchFamily="2" charset="2"/>
              <a:buChar char="Ø"/>
            </a:pPr>
            <a:endParaRPr lang="de-DE" sz="1800" dirty="0"/>
          </a:p>
          <a:p>
            <a:pPr marL="542925" lvl="2" indent="-285750">
              <a:buFont typeface="Wingdings" panose="05000000000000000000" pitchFamily="2" charset="2"/>
              <a:buChar char="Ø"/>
            </a:pPr>
            <a:endParaRPr lang="de-DE" sz="1800" dirty="0"/>
          </a:p>
          <a:p>
            <a:pPr marL="285750" lvl="2" indent="-285750"/>
            <a:endParaRPr lang="de-DE" sz="1800" dirty="0"/>
          </a:p>
          <a:p>
            <a:pPr marL="0" lvl="2" indent="0">
              <a:buNone/>
            </a:pPr>
            <a:endParaRPr lang="de-DE" sz="1800" dirty="0"/>
          </a:p>
          <a:p>
            <a:pPr marL="0" lvl="2" indent="0">
              <a:buNone/>
            </a:pPr>
            <a:endParaRPr lang="de-DE" sz="1800" dirty="0"/>
          </a:p>
          <a:p>
            <a:pPr marL="0" lvl="2" indent="0">
              <a:buNone/>
            </a:pPr>
            <a:endParaRPr lang="de-DE" sz="1800" dirty="0"/>
          </a:p>
          <a:p>
            <a:pPr marL="0" lvl="2" indent="0">
              <a:buNone/>
            </a:pPr>
            <a:endParaRPr lang="de-DE" sz="1800" dirty="0"/>
          </a:p>
          <a:p>
            <a:pPr marL="0" lvl="2" indent="0">
              <a:buNone/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5298845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07602"/>
            <a:ext cx="2058945" cy="766469"/>
          </a:xfrm>
          <a:prstGeom prst="rect">
            <a:avLst/>
          </a:prstGeom>
        </p:spPr>
      </p:pic>
      <p:pic>
        <p:nvPicPr>
          <p:cNvPr id="5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603041"/>
            <a:ext cx="9172542" cy="308320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38472" y="6574638"/>
            <a:ext cx="2895600" cy="365125"/>
          </a:xfrm>
        </p:spPr>
        <p:txBody>
          <a:bodyPr/>
          <a:lstStyle/>
          <a:p>
            <a:r>
              <a:rPr lang="de-DE" dirty="0">
                <a:sym typeface="Symbol"/>
              </a:rPr>
              <a:t> </a:t>
            </a:r>
            <a:r>
              <a:rPr lang="de-DE" dirty="0"/>
              <a:t>Dr. Alexandra Jorzig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554400" y="1371600"/>
            <a:ext cx="8229600" cy="4320000"/>
          </a:xfrm>
        </p:spPr>
        <p:txBody>
          <a:bodyPr lIns="72000" tIns="0" rIns="1371600" bIns="0">
            <a:noAutofit/>
          </a:bodyPr>
          <a:lstStyle/>
          <a:p>
            <a:pPr marL="542925" lvl="2" indent="-285750">
              <a:buFont typeface="Wingdings" panose="05000000000000000000" pitchFamily="2" charset="2"/>
              <a:buChar char="Ø"/>
            </a:pPr>
            <a:r>
              <a:rPr lang="de-DE" sz="1800" u="sng" dirty="0"/>
              <a:t>Nach Äquivalenztheorie</a:t>
            </a:r>
            <a:r>
              <a:rPr lang="de-DE" sz="1800" dirty="0"/>
              <a:t>: Kausalität (+)</a:t>
            </a:r>
          </a:p>
          <a:p>
            <a:pPr marL="257175" lvl="2" indent="0">
              <a:buNone/>
            </a:pPr>
            <a:endParaRPr lang="de-DE" sz="1800" dirty="0"/>
          </a:p>
          <a:p>
            <a:pPr marL="542925" lvl="2" indent="-285750">
              <a:buFont typeface="Wingdings" panose="05000000000000000000" pitchFamily="2" charset="2"/>
              <a:buChar char="Ø"/>
            </a:pPr>
            <a:r>
              <a:rPr lang="de-DE" sz="1800" u="sng" dirty="0"/>
              <a:t>Nach Adäquanztheorie problematisch:</a:t>
            </a:r>
          </a:p>
          <a:p>
            <a:pPr marL="809625" lvl="2" indent="-285750">
              <a:buFont typeface="Wingdings" panose="05000000000000000000" pitchFamily="2" charset="2"/>
              <a:buChar char="§"/>
            </a:pPr>
            <a:r>
              <a:rPr lang="de-DE" sz="1800" dirty="0"/>
              <a:t>Aufgrund Unvorhersehbarkeit des Verhaltens von KI keine Aussage über Wahrscheinlichkeit des Erfolgseintritts</a:t>
            </a:r>
          </a:p>
          <a:p>
            <a:pPr marL="523875" lvl="2" indent="0">
              <a:buNone/>
            </a:pPr>
            <a:r>
              <a:rPr lang="de-DE" sz="1800" dirty="0"/>
              <a:t>		Kausalität (-)</a:t>
            </a:r>
          </a:p>
          <a:p>
            <a:pPr marL="0" lvl="2" indent="0" algn="ctr">
              <a:buNone/>
            </a:pPr>
            <a:r>
              <a:rPr lang="de-DE" sz="1800" dirty="0"/>
              <a:t>oder</a:t>
            </a:r>
          </a:p>
          <a:p>
            <a:pPr marL="0" lvl="2" indent="0" algn="ctr">
              <a:buNone/>
            </a:pPr>
            <a:endParaRPr lang="de-DE" sz="1800" dirty="0"/>
          </a:p>
          <a:p>
            <a:pPr marL="809625" lvl="2" indent="-285750">
              <a:buFont typeface="Wingdings" panose="05000000000000000000" pitchFamily="2" charset="2"/>
              <a:buChar char="§"/>
            </a:pPr>
            <a:r>
              <a:rPr lang="de-DE" sz="1800" dirty="0"/>
              <a:t>Unberechenbares Handeln von KI objektiv vorhersehbar, da Unberechenbarkeit wesentliches Merkmal</a:t>
            </a:r>
          </a:p>
          <a:p>
            <a:pPr marL="523875" lvl="2" indent="0">
              <a:buNone/>
            </a:pPr>
            <a:r>
              <a:rPr lang="de-DE" sz="1800" dirty="0"/>
              <a:t>		Kausalität (+)</a:t>
            </a:r>
          </a:p>
          <a:p>
            <a:pPr marL="0" lvl="2" indent="0">
              <a:buNone/>
            </a:pPr>
            <a:endParaRPr lang="de-DE" sz="1800" dirty="0"/>
          </a:p>
          <a:p>
            <a:pPr marL="0" lvl="2" indent="0">
              <a:buNone/>
            </a:pPr>
            <a:endParaRPr lang="de-DE" sz="1800" dirty="0"/>
          </a:p>
          <a:p>
            <a:pPr marL="0" lvl="2" indent="0">
              <a:buNone/>
            </a:pPr>
            <a:endParaRPr lang="de-DE" sz="1800" dirty="0"/>
          </a:p>
          <a:p>
            <a:pPr marL="0" lvl="2" indent="0">
              <a:buNone/>
            </a:pPr>
            <a:endParaRPr lang="de-DE" sz="1800" dirty="0"/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xmlns="" id="{B2628C23-543C-4F59-8DFA-AFACDA9ED878}"/>
              </a:ext>
            </a:extLst>
          </p:cNvPr>
          <p:cNvSpPr/>
          <p:nvPr/>
        </p:nvSpPr>
        <p:spPr>
          <a:xfrm>
            <a:off x="1466850" y="3017250"/>
            <a:ext cx="447675" cy="1671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xmlns="" id="{20DAFCFA-9E7B-4B40-BD9A-96B6B8F6F427}"/>
              </a:ext>
            </a:extLst>
          </p:cNvPr>
          <p:cNvSpPr/>
          <p:nvPr/>
        </p:nvSpPr>
        <p:spPr>
          <a:xfrm>
            <a:off x="1466850" y="4608578"/>
            <a:ext cx="447675" cy="1671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26724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07602"/>
            <a:ext cx="2058945" cy="766469"/>
          </a:xfrm>
          <a:prstGeom prst="rect">
            <a:avLst/>
          </a:prstGeom>
        </p:spPr>
      </p:pic>
      <p:pic>
        <p:nvPicPr>
          <p:cNvPr id="5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603041"/>
            <a:ext cx="9172542" cy="308320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38472" y="6574638"/>
            <a:ext cx="2895600" cy="365125"/>
          </a:xfrm>
        </p:spPr>
        <p:txBody>
          <a:bodyPr/>
          <a:lstStyle/>
          <a:p>
            <a:r>
              <a:rPr lang="de-DE" dirty="0">
                <a:sym typeface="Symbol"/>
              </a:rPr>
              <a:t> </a:t>
            </a:r>
            <a:r>
              <a:rPr lang="de-DE" dirty="0"/>
              <a:t>Dr. Alexandra Jorzig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554400" y="1371600"/>
            <a:ext cx="8229600" cy="4320000"/>
          </a:xfrm>
        </p:spPr>
        <p:txBody>
          <a:bodyPr lIns="72000" tIns="0" rIns="1371600" bIns="0">
            <a:noAutofit/>
          </a:bodyPr>
          <a:lstStyle/>
          <a:p>
            <a:pPr marL="0" lvl="2" indent="0">
              <a:buNone/>
            </a:pPr>
            <a:r>
              <a:rPr lang="de-DE" sz="1800" b="1" dirty="0"/>
              <a:t>Lösung: </a:t>
            </a:r>
            <a:r>
              <a:rPr lang="de-DE" sz="1800" dirty="0"/>
              <a:t>Haftung nach § 831 BGB analog</a:t>
            </a:r>
          </a:p>
          <a:p>
            <a:pPr marL="0" lvl="2" indent="0">
              <a:buNone/>
            </a:pPr>
            <a:endParaRPr lang="de-DE" sz="1800" dirty="0"/>
          </a:p>
          <a:p>
            <a:pPr marL="0" lvl="2" indent="0">
              <a:buNone/>
            </a:pPr>
            <a:r>
              <a:rPr lang="de-DE" sz="1800" dirty="0"/>
              <a:t>KI als Verrichtungsgehilfe: </a:t>
            </a:r>
          </a:p>
          <a:p>
            <a:pPr marL="0" lvl="2" indent="0">
              <a:buNone/>
            </a:pPr>
            <a:endParaRPr lang="de-DE" sz="1800" dirty="0"/>
          </a:p>
          <a:p>
            <a:pPr marL="285750" lvl="2" indent="-285750"/>
            <a:r>
              <a:rPr lang="de-DE" sz="1800" dirty="0"/>
              <a:t>Tätigkeit hängt vom Einsatz des Arztes ab </a:t>
            </a:r>
          </a:p>
          <a:p>
            <a:pPr marL="285750" lvl="2" indent="-285750"/>
            <a:r>
              <a:rPr lang="de-DE" sz="1800" dirty="0"/>
              <a:t>Unterliegt Kontrolle des Arztes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de-DE" sz="1800" dirty="0"/>
              <a:t>Auf Verschulden des Gehilfen kommt es nicht an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de-DE" sz="1800" dirty="0"/>
              <a:t>Verschulden des Arztes bei Auswahl des Gehilfen wird vermutet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de-DE" sz="1800" dirty="0"/>
              <a:t>Ebenso wird Ursächlichkeit der Sorgfaltspflichtverletzung für Schaden vermutet</a:t>
            </a:r>
          </a:p>
          <a:p>
            <a:pPr marL="285750" lvl="2" indent="-285750"/>
            <a:endParaRPr lang="de-DE" sz="1800" dirty="0"/>
          </a:p>
          <a:p>
            <a:pPr marL="0" lvl="2" indent="0">
              <a:buNone/>
            </a:pPr>
            <a:endParaRPr lang="de-DE" sz="1800" dirty="0"/>
          </a:p>
          <a:p>
            <a:pPr marL="0" lvl="2" indent="0">
              <a:buNone/>
            </a:pPr>
            <a:endParaRPr lang="de-DE" sz="1800" dirty="0"/>
          </a:p>
          <a:p>
            <a:pPr marL="0" lvl="2" indent="0">
              <a:buNone/>
            </a:pPr>
            <a:endParaRPr lang="de-DE" sz="1800" dirty="0"/>
          </a:p>
          <a:p>
            <a:pPr marL="0" lvl="2" indent="0">
              <a:buNone/>
            </a:pPr>
            <a:endParaRPr lang="de-DE" sz="1800" dirty="0"/>
          </a:p>
          <a:p>
            <a:pPr marL="0" lvl="2" indent="0">
              <a:buNone/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2089647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07602"/>
            <a:ext cx="2058945" cy="766469"/>
          </a:xfrm>
          <a:prstGeom prst="rect">
            <a:avLst/>
          </a:prstGeom>
        </p:spPr>
      </p:pic>
      <p:pic>
        <p:nvPicPr>
          <p:cNvPr id="5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603041"/>
            <a:ext cx="9172542" cy="308320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38472" y="6574638"/>
            <a:ext cx="2895600" cy="365125"/>
          </a:xfrm>
        </p:spPr>
        <p:txBody>
          <a:bodyPr/>
          <a:lstStyle/>
          <a:p>
            <a:r>
              <a:rPr lang="de-DE" dirty="0">
                <a:sym typeface="Symbol"/>
              </a:rPr>
              <a:t> </a:t>
            </a:r>
            <a:r>
              <a:rPr lang="de-DE" dirty="0"/>
              <a:t>Dr. Alexandra Jorzig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554400" y="1371600"/>
            <a:ext cx="8229600" cy="4320000"/>
          </a:xfrm>
        </p:spPr>
        <p:txBody>
          <a:bodyPr lIns="72000" tIns="0" rIns="1371600" bIns="0">
            <a:noAutofit/>
          </a:bodyPr>
          <a:lstStyle/>
          <a:p>
            <a:pPr marL="0" lvl="2" indent="0">
              <a:buNone/>
            </a:pPr>
            <a:r>
              <a:rPr lang="de-DE" sz="1800" dirty="0"/>
              <a:t>Interessenlage spricht für Analogie:</a:t>
            </a:r>
          </a:p>
          <a:p>
            <a:pPr marL="285750" lvl="2" indent="-285750">
              <a:buFontTx/>
              <a:buChar char="-"/>
            </a:pPr>
            <a:endParaRPr lang="de-DE" sz="1800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de-DE" sz="1800" dirty="0"/>
              <a:t>§ 831 BGB wurde geschaffen, um Gläubiger liquiden Schuldner gegenüber zu stellen</a:t>
            </a:r>
          </a:p>
          <a:p>
            <a:pPr marL="0" lvl="2" indent="0">
              <a:buNone/>
            </a:pPr>
            <a:endParaRPr lang="de-DE" sz="1800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de-DE" sz="1800" dirty="0"/>
              <a:t>Auch bei KI sachgerecht, da KI selber nicht Schuldner sein kann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de-DE" sz="1800" dirty="0"/>
              <a:t>Haftungsrisiko bleibt bei Geschäftsherren </a:t>
            </a:r>
          </a:p>
          <a:p>
            <a:pPr marL="0" lvl="2" indent="0">
              <a:buNone/>
            </a:pPr>
            <a:endParaRPr lang="de-DE" sz="1800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de-DE" sz="1800" dirty="0"/>
              <a:t>Risikoverteilung beim Einsatz von KI sachgerecht</a:t>
            </a:r>
          </a:p>
          <a:p>
            <a:pPr marL="285750" lvl="2" indent="-285750">
              <a:buFontTx/>
              <a:buChar char="-"/>
            </a:pPr>
            <a:endParaRPr lang="de-DE" sz="1800" dirty="0"/>
          </a:p>
          <a:p>
            <a:pPr marL="285750" lvl="2" indent="-285750">
              <a:buFontTx/>
              <a:buChar char="-"/>
            </a:pPr>
            <a:endParaRPr lang="de-DE" sz="1800" dirty="0"/>
          </a:p>
          <a:p>
            <a:pPr marL="0" lvl="2" indent="0">
              <a:buNone/>
            </a:pPr>
            <a:endParaRPr lang="de-DE" sz="1800" dirty="0"/>
          </a:p>
          <a:p>
            <a:pPr marL="0" lvl="2" indent="0">
              <a:buNone/>
            </a:pPr>
            <a:endParaRPr lang="de-DE" sz="1800" dirty="0"/>
          </a:p>
          <a:p>
            <a:pPr marL="0" lvl="2" indent="0">
              <a:buNone/>
            </a:pPr>
            <a:endParaRPr lang="de-DE" sz="1800" dirty="0"/>
          </a:p>
          <a:p>
            <a:pPr marL="0" lvl="2" indent="0">
              <a:buNone/>
            </a:pPr>
            <a:endParaRPr lang="de-DE" sz="1800" dirty="0"/>
          </a:p>
          <a:p>
            <a:pPr marL="0" lvl="2" indent="0">
              <a:buNone/>
            </a:pPr>
            <a:endParaRPr lang="de-DE" sz="1800" dirty="0"/>
          </a:p>
          <a:p>
            <a:pPr marL="0" lvl="2" indent="0">
              <a:buNone/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7751223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07602"/>
            <a:ext cx="2058945" cy="766469"/>
          </a:xfrm>
          <a:prstGeom prst="rect">
            <a:avLst/>
          </a:prstGeom>
        </p:spPr>
      </p:pic>
      <p:pic>
        <p:nvPicPr>
          <p:cNvPr id="5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603041"/>
            <a:ext cx="9172542" cy="30832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552450" y="1373188"/>
            <a:ext cx="8229600" cy="1143000"/>
          </a:xfrm>
          <a:prstGeom prst="rect">
            <a:avLst/>
          </a:prstGeom>
          <a:solidFill>
            <a:srgbClr val="C9E55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2800" b="1" dirty="0">
                <a:solidFill>
                  <a:schemeClr val="bg1"/>
                </a:solidFill>
              </a:rPr>
              <a:t>Fazit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38472" y="6574638"/>
            <a:ext cx="28956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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Alexandra Jorzig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552450" y="2663999"/>
            <a:ext cx="8229600" cy="3636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480"/>
              </a:spcBef>
            </a:pPr>
            <a:r>
              <a:rPr lang="de-DE" sz="2200" dirty="0"/>
              <a:t>Schaffung eines neuen Haftungssubjektes nicht erforderlich</a:t>
            </a:r>
          </a:p>
          <a:p>
            <a:pPr marL="0" lvl="0" indent="0">
              <a:lnSpc>
                <a:spcPct val="90000"/>
              </a:lnSpc>
              <a:spcBef>
                <a:spcPts val="480"/>
              </a:spcBef>
              <a:buNone/>
            </a:pPr>
            <a:endParaRPr lang="de-DE" sz="2200" dirty="0"/>
          </a:p>
          <a:p>
            <a:pPr>
              <a:lnSpc>
                <a:spcPct val="90000"/>
              </a:lnSpc>
              <a:spcBef>
                <a:spcPts val="480"/>
              </a:spcBef>
            </a:pPr>
            <a:r>
              <a:rPr lang="de-DE" sz="2200" dirty="0"/>
              <a:t>Entwicklung einer Gefährdungshaftung nicht zwingend erforderlich</a:t>
            </a:r>
          </a:p>
          <a:p>
            <a:pPr marL="0" indent="0">
              <a:lnSpc>
                <a:spcPct val="90000"/>
              </a:lnSpc>
              <a:spcBef>
                <a:spcPts val="480"/>
              </a:spcBef>
              <a:buNone/>
            </a:pPr>
            <a:endParaRPr lang="de-DE" sz="2200" dirty="0"/>
          </a:p>
          <a:p>
            <a:pPr>
              <a:lnSpc>
                <a:spcPct val="90000"/>
              </a:lnSpc>
              <a:spcBef>
                <a:spcPts val="480"/>
              </a:spcBef>
            </a:pPr>
            <a:r>
              <a:rPr lang="de-DE" sz="2200" dirty="0"/>
              <a:t>Gegenwärtige Regelungen auf Einsatz von KI anwendbar</a:t>
            </a:r>
          </a:p>
          <a:p>
            <a:pPr marL="0" indent="0">
              <a:lnSpc>
                <a:spcPct val="90000"/>
              </a:lnSpc>
              <a:spcBef>
                <a:spcPts val="480"/>
              </a:spcBef>
              <a:buNone/>
            </a:pPr>
            <a:endParaRPr lang="de-DE" sz="2200" b="1" dirty="0"/>
          </a:p>
          <a:p>
            <a:pPr marL="0" indent="0">
              <a:lnSpc>
                <a:spcPct val="90000"/>
              </a:lnSpc>
              <a:spcBef>
                <a:spcPts val="480"/>
              </a:spcBef>
              <a:buNone/>
            </a:pPr>
            <a:r>
              <a:rPr lang="de-DE" sz="2200" b="1" dirty="0"/>
              <a:t>					</a:t>
            </a:r>
          </a:p>
          <a:p>
            <a:pPr marL="0" indent="0">
              <a:lnSpc>
                <a:spcPct val="90000"/>
              </a:lnSpc>
              <a:spcBef>
                <a:spcPts val="480"/>
              </a:spcBef>
              <a:buNone/>
            </a:pPr>
            <a:r>
              <a:rPr lang="de-DE" sz="2200" b="1" dirty="0"/>
              <a:t>				Andere Beurteilung bei Einsatz starker KI</a:t>
            </a:r>
          </a:p>
        </p:txBody>
      </p:sp>
      <p:sp>
        <p:nvSpPr>
          <p:cNvPr id="3" name="Pfeil: nach rechts 2">
            <a:extLst>
              <a:ext uri="{FF2B5EF4-FFF2-40B4-BE49-F238E27FC236}">
                <a16:creationId xmlns:a16="http://schemas.microsoft.com/office/drawing/2014/main" xmlns="" id="{C5A35182-569A-4D0E-A05A-95C2CEAE4B67}"/>
              </a:ext>
            </a:extLst>
          </p:cNvPr>
          <p:cNvSpPr/>
          <p:nvPr/>
        </p:nvSpPr>
        <p:spPr>
          <a:xfrm>
            <a:off x="638175" y="5040828"/>
            <a:ext cx="1638300" cy="7239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949632A0-9930-4247-BD46-9D18049981E2}"/>
              </a:ext>
            </a:extLst>
          </p:cNvPr>
          <p:cNvSpPr txBox="1"/>
          <p:nvPr/>
        </p:nvSpPr>
        <p:spPr>
          <a:xfrm>
            <a:off x="762000" y="522493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Prospektiv:</a:t>
            </a:r>
          </a:p>
        </p:txBody>
      </p:sp>
    </p:spTree>
    <p:extLst>
      <p:ext uri="{BB962C8B-B14F-4D97-AF65-F5344CB8AC3E}">
        <p14:creationId xmlns:p14="http://schemas.microsoft.com/office/powerpoint/2010/main" val="928742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07602"/>
            <a:ext cx="2058945" cy="766469"/>
          </a:xfrm>
          <a:prstGeom prst="rect">
            <a:avLst/>
          </a:prstGeom>
        </p:spPr>
      </p:pic>
      <p:pic>
        <p:nvPicPr>
          <p:cNvPr id="5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603041"/>
            <a:ext cx="9172542" cy="30832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xmlns="" id="{80FF0E22-E31F-47A2-9E5B-7B41E4C58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I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38472" y="6574638"/>
            <a:ext cx="28956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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Alexandra Jorzig</a:t>
            </a:r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xmlns="" id="{B1558427-05B7-4F54-B332-5FA48F8D79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8500460"/>
              </p:ext>
            </p:extLst>
          </p:nvPr>
        </p:nvGraphicFramePr>
        <p:xfrm>
          <a:off x="1850027" y="1212112"/>
          <a:ext cx="5634446" cy="5158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5626601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6813" cy="697750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sz="2800" dirty="0">
                <a:solidFill>
                  <a:schemeClr val="bg1"/>
                </a:solidFill>
                <a:latin typeface="Arial"/>
                <a:cs typeface="Arial"/>
              </a:rPr>
              <a:t>Vielen Dank!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727" y="469734"/>
            <a:ext cx="3896086" cy="1375089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16" y="5031528"/>
            <a:ext cx="2222500" cy="520700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3536567"/>
            <a:ext cx="46355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50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07602"/>
            <a:ext cx="2058945" cy="766469"/>
          </a:xfrm>
          <a:prstGeom prst="rect">
            <a:avLst/>
          </a:prstGeom>
        </p:spPr>
      </p:pic>
      <p:pic>
        <p:nvPicPr>
          <p:cNvPr id="5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603041"/>
            <a:ext cx="9172542" cy="308320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38472" y="6574638"/>
            <a:ext cx="2895600" cy="365125"/>
          </a:xfrm>
        </p:spPr>
        <p:txBody>
          <a:bodyPr/>
          <a:lstStyle/>
          <a:p>
            <a:r>
              <a:rPr lang="de-DE" dirty="0">
                <a:sym typeface="Symbol"/>
              </a:rPr>
              <a:t> </a:t>
            </a:r>
            <a:r>
              <a:rPr lang="de-DE" dirty="0"/>
              <a:t>Dr. Alexandra Jorzig</a:t>
            </a:r>
          </a:p>
        </p:txBody>
      </p:sp>
      <p:graphicFrame>
        <p:nvGraphicFramePr>
          <p:cNvPr id="3" name="Inhaltsplatzhalter 2">
            <a:extLst>
              <a:ext uri="{FF2B5EF4-FFF2-40B4-BE49-F238E27FC236}">
                <a16:creationId xmlns:a16="http://schemas.microsoft.com/office/drawing/2014/main" xmlns="" id="{1F376B80-1B06-433C-90E2-A7DDF7077E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3956995"/>
              </p:ext>
            </p:extLst>
          </p:nvPr>
        </p:nvGraphicFramePr>
        <p:xfrm>
          <a:off x="769212" y="832939"/>
          <a:ext cx="7483974" cy="4010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B43F04CD-3090-4E52-8983-A742B56871FC}"/>
              </a:ext>
            </a:extLst>
          </p:cNvPr>
          <p:cNvSpPr txBox="1"/>
          <p:nvPr/>
        </p:nvSpPr>
        <p:spPr>
          <a:xfrm>
            <a:off x="2557175" y="5300340"/>
            <a:ext cx="4058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KI kann Teil der Robotik sein, muss es aber nicht</a:t>
            </a:r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xmlns="" id="{96480F17-AE6B-477D-A8DA-669500AA47DD}"/>
              </a:ext>
            </a:extLst>
          </p:cNvPr>
          <p:cNvSpPr/>
          <p:nvPr/>
        </p:nvSpPr>
        <p:spPr>
          <a:xfrm rot="16200000">
            <a:off x="4248835" y="4873776"/>
            <a:ext cx="646330" cy="243523"/>
          </a:xfrm>
          <a:prstGeom prst="rightArrow">
            <a:avLst/>
          </a:prstGeom>
          <a:solidFill>
            <a:schemeClr val="tx1"/>
          </a:solidFill>
          <a:ln>
            <a:solidFill>
              <a:srgbClr val="C3D69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6607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07602"/>
            <a:ext cx="2058945" cy="766469"/>
          </a:xfrm>
          <a:prstGeom prst="rect">
            <a:avLst/>
          </a:prstGeom>
        </p:spPr>
      </p:pic>
      <p:pic>
        <p:nvPicPr>
          <p:cNvPr id="5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603041"/>
            <a:ext cx="9172542" cy="30832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552450" y="1373188"/>
            <a:ext cx="8229600" cy="1143000"/>
          </a:xfrm>
          <a:prstGeom prst="rect">
            <a:avLst/>
          </a:prstGeom>
          <a:solidFill>
            <a:srgbClr val="C9E55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2800" b="1" dirty="0">
                <a:solidFill>
                  <a:schemeClr val="bg1"/>
                </a:solidFill>
              </a:rPr>
              <a:t>Robotik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38472" y="6574638"/>
            <a:ext cx="28956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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Alexandra Jorzig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552450" y="2663999"/>
            <a:ext cx="8229600" cy="3636000"/>
          </a:xfrm>
        </p:spPr>
        <p:txBody>
          <a:bodyPr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480"/>
              </a:spcBef>
              <a:buNone/>
            </a:pPr>
            <a:endParaRPr lang="de-DE" sz="2000" dirty="0"/>
          </a:p>
          <a:p>
            <a:pPr marL="3405188" lvl="0">
              <a:lnSpc>
                <a:spcPct val="90000"/>
              </a:lnSpc>
              <a:spcBef>
                <a:spcPts val="480"/>
              </a:spcBef>
              <a:buFont typeface="Arial" panose="020B0604020202020204" pitchFamily="34" charset="0"/>
              <a:buChar char="•"/>
            </a:pPr>
            <a:r>
              <a:rPr lang="de-DE" sz="2000" dirty="0"/>
              <a:t>Behandlungsroboter</a:t>
            </a:r>
          </a:p>
          <a:p>
            <a:pPr marL="3062288" lvl="0" indent="0">
              <a:lnSpc>
                <a:spcPct val="90000"/>
              </a:lnSpc>
              <a:spcBef>
                <a:spcPts val="480"/>
              </a:spcBef>
              <a:buNone/>
            </a:pPr>
            <a:endParaRPr lang="de-DE" sz="2000" dirty="0"/>
          </a:p>
          <a:p>
            <a:pPr marL="3405188" lvl="0">
              <a:lnSpc>
                <a:spcPct val="90000"/>
              </a:lnSpc>
              <a:spcBef>
                <a:spcPts val="480"/>
              </a:spcBef>
              <a:buFont typeface="Arial" panose="020B0604020202020204" pitchFamily="34" charset="0"/>
              <a:buChar char="•"/>
            </a:pPr>
            <a:r>
              <a:rPr lang="de-DE" sz="2000" dirty="0"/>
              <a:t>OP-Roboter</a:t>
            </a:r>
          </a:p>
          <a:p>
            <a:pPr marL="3062288" lvl="0" indent="0">
              <a:lnSpc>
                <a:spcPct val="90000"/>
              </a:lnSpc>
              <a:spcBef>
                <a:spcPts val="480"/>
              </a:spcBef>
              <a:buNone/>
            </a:pPr>
            <a:endParaRPr lang="de-DE" sz="2000" dirty="0"/>
          </a:p>
          <a:p>
            <a:pPr marL="3405188" lvl="0">
              <a:lnSpc>
                <a:spcPct val="90000"/>
              </a:lnSpc>
              <a:spcBef>
                <a:spcPts val="480"/>
              </a:spcBef>
              <a:buFont typeface="Arial" panose="020B0604020202020204" pitchFamily="34" charset="0"/>
              <a:buChar char="•"/>
            </a:pPr>
            <a:r>
              <a:rPr lang="de-DE" sz="2000" dirty="0"/>
              <a:t>Pflegeroboter</a:t>
            </a:r>
          </a:p>
          <a:p>
            <a:pPr marL="0" lvl="0" indent="0">
              <a:lnSpc>
                <a:spcPct val="90000"/>
              </a:lnSpc>
              <a:spcBef>
                <a:spcPts val="480"/>
              </a:spcBef>
              <a:buNone/>
            </a:pPr>
            <a:endParaRPr lang="de-DE" sz="2000" dirty="0"/>
          </a:p>
          <a:p>
            <a:pPr marL="457200" lvl="1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endParaRPr lang="de-DE" sz="2000" dirty="0"/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579552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07602"/>
            <a:ext cx="2058945" cy="766469"/>
          </a:xfrm>
          <a:prstGeom prst="rect">
            <a:avLst/>
          </a:prstGeom>
        </p:spPr>
      </p:pic>
      <p:pic>
        <p:nvPicPr>
          <p:cNvPr id="5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603041"/>
            <a:ext cx="9172542" cy="30832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552450" y="1373188"/>
            <a:ext cx="8229600" cy="1143000"/>
          </a:xfrm>
          <a:prstGeom prst="rect">
            <a:avLst/>
          </a:prstGeom>
          <a:solidFill>
            <a:srgbClr val="C9E55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2800" b="1" dirty="0">
                <a:solidFill>
                  <a:schemeClr val="bg1"/>
                </a:solidFill>
              </a:rPr>
              <a:t>Robotik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38472" y="6574638"/>
            <a:ext cx="28956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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Alexandra Jorzig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552450" y="2663999"/>
            <a:ext cx="8229600" cy="3636000"/>
          </a:xfrm>
        </p:spPr>
        <p:txBody>
          <a:bodyPr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480"/>
              </a:spcBef>
              <a:buNone/>
            </a:pPr>
            <a:r>
              <a:rPr lang="de-DE" sz="2000" b="1" dirty="0"/>
              <a:t>1. Behandlungsroboter</a:t>
            </a:r>
          </a:p>
          <a:p>
            <a:pPr marL="0" lvl="0" indent="0">
              <a:lnSpc>
                <a:spcPct val="90000"/>
              </a:lnSpc>
              <a:spcBef>
                <a:spcPts val="480"/>
              </a:spcBef>
              <a:buNone/>
            </a:pPr>
            <a:endParaRPr lang="de-DE" sz="2000" dirty="0"/>
          </a:p>
          <a:p>
            <a:pPr marL="0" lvl="0" indent="0">
              <a:lnSpc>
                <a:spcPct val="90000"/>
              </a:lnSpc>
              <a:spcBef>
                <a:spcPts val="480"/>
              </a:spcBef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endParaRPr lang="de-DE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906" y="2731843"/>
            <a:ext cx="2513700" cy="35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975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07602"/>
            <a:ext cx="2058945" cy="766469"/>
          </a:xfrm>
          <a:prstGeom prst="rect">
            <a:avLst/>
          </a:prstGeom>
        </p:spPr>
      </p:pic>
      <p:pic>
        <p:nvPicPr>
          <p:cNvPr id="5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603041"/>
            <a:ext cx="9172542" cy="30832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552450" y="1373188"/>
            <a:ext cx="8229600" cy="1143000"/>
          </a:xfrm>
          <a:prstGeom prst="rect">
            <a:avLst/>
          </a:prstGeom>
          <a:solidFill>
            <a:srgbClr val="C9E55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2800" b="1" dirty="0">
                <a:solidFill>
                  <a:schemeClr val="bg1"/>
                </a:solidFill>
              </a:rPr>
              <a:t>Robotik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38472" y="6574638"/>
            <a:ext cx="28956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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Alexandra Jorzig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552450" y="2663999"/>
            <a:ext cx="8229600" cy="3636000"/>
          </a:xfrm>
        </p:spPr>
        <p:txBody>
          <a:bodyPr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480"/>
              </a:spcBef>
              <a:buNone/>
            </a:pPr>
            <a:r>
              <a:rPr lang="de-DE" sz="2000" b="1" dirty="0"/>
              <a:t>2. OP-Roboter</a:t>
            </a:r>
          </a:p>
          <a:p>
            <a:pPr marL="0" lvl="0" indent="0">
              <a:lnSpc>
                <a:spcPct val="90000"/>
              </a:lnSpc>
              <a:spcBef>
                <a:spcPts val="480"/>
              </a:spcBef>
              <a:buNone/>
            </a:pPr>
            <a:r>
              <a:rPr lang="de-DE" sz="1800" dirty="0"/>
              <a:t>z. B. „da-Vinci-Robotersystem“</a:t>
            </a:r>
          </a:p>
          <a:p>
            <a:pPr marL="0" lvl="0" indent="0">
              <a:lnSpc>
                <a:spcPct val="90000"/>
              </a:lnSpc>
              <a:spcBef>
                <a:spcPts val="480"/>
              </a:spcBef>
              <a:buNone/>
            </a:pPr>
            <a:endParaRPr lang="de-DE" sz="2000" dirty="0"/>
          </a:p>
          <a:p>
            <a:pPr marL="0" lvl="0" indent="0">
              <a:lnSpc>
                <a:spcPct val="90000"/>
              </a:lnSpc>
              <a:spcBef>
                <a:spcPts val="480"/>
              </a:spcBef>
              <a:buNone/>
            </a:pPr>
            <a:endParaRPr lang="de-DE" sz="2000" dirty="0"/>
          </a:p>
          <a:p>
            <a:pPr marL="0" lvl="0" indent="0">
              <a:lnSpc>
                <a:spcPct val="90000"/>
              </a:lnSpc>
              <a:spcBef>
                <a:spcPts val="480"/>
              </a:spcBef>
              <a:buNone/>
            </a:pPr>
            <a:endParaRPr lang="de-DE" sz="2000" dirty="0"/>
          </a:p>
          <a:p>
            <a:pPr marL="457200" lvl="1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endParaRPr lang="de-DE" sz="2000" dirty="0"/>
          </a:p>
          <a:p>
            <a:endParaRPr lang="de-DE" sz="20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40B44E9B-2105-4C4F-B771-A9B4FE6DD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7077" y="3429000"/>
            <a:ext cx="3640345" cy="2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56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07602"/>
            <a:ext cx="2058945" cy="766469"/>
          </a:xfrm>
          <a:prstGeom prst="rect">
            <a:avLst/>
          </a:prstGeom>
        </p:spPr>
      </p:pic>
      <p:pic>
        <p:nvPicPr>
          <p:cNvPr id="5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603041"/>
            <a:ext cx="9172542" cy="30832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552450" y="1373188"/>
            <a:ext cx="8229600" cy="1143000"/>
          </a:xfrm>
          <a:prstGeom prst="rect">
            <a:avLst/>
          </a:prstGeom>
          <a:solidFill>
            <a:srgbClr val="C9E55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2800" b="1" dirty="0">
                <a:solidFill>
                  <a:schemeClr val="bg1"/>
                </a:solidFill>
              </a:rPr>
              <a:t>Robotik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38472" y="6574638"/>
            <a:ext cx="28956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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Alexandra Jorzig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552450" y="2663999"/>
            <a:ext cx="8229600" cy="3636000"/>
          </a:xfrm>
        </p:spPr>
        <p:txBody>
          <a:bodyPr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480"/>
              </a:spcBef>
              <a:buNone/>
            </a:pPr>
            <a:r>
              <a:rPr lang="de-DE" sz="2000" b="1" dirty="0"/>
              <a:t>3. Pflegeroboter</a:t>
            </a:r>
          </a:p>
          <a:p>
            <a:pPr marL="0" lvl="0" indent="0">
              <a:lnSpc>
                <a:spcPct val="90000"/>
              </a:lnSpc>
              <a:spcBef>
                <a:spcPts val="480"/>
              </a:spcBef>
              <a:buNone/>
            </a:pPr>
            <a:r>
              <a:rPr lang="de-DE" sz="1800" dirty="0"/>
              <a:t>z. B. „Pepper“</a:t>
            </a:r>
          </a:p>
          <a:p>
            <a:pPr marL="0" lvl="0" indent="0">
              <a:lnSpc>
                <a:spcPct val="90000"/>
              </a:lnSpc>
              <a:spcBef>
                <a:spcPts val="480"/>
              </a:spcBef>
              <a:buNone/>
            </a:pPr>
            <a:endParaRPr lang="de-DE" sz="2000" dirty="0"/>
          </a:p>
          <a:p>
            <a:pPr marL="0" lvl="0" indent="0">
              <a:lnSpc>
                <a:spcPct val="90000"/>
              </a:lnSpc>
              <a:spcBef>
                <a:spcPts val="480"/>
              </a:spcBef>
              <a:buNone/>
            </a:pPr>
            <a:endParaRPr lang="de-DE" sz="2000" dirty="0"/>
          </a:p>
          <a:p>
            <a:pPr marL="0" lvl="0" indent="0">
              <a:lnSpc>
                <a:spcPct val="90000"/>
              </a:lnSpc>
              <a:spcBef>
                <a:spcPts val="480"/>
              </a:spcBef>
              <a:buNone/>
            </a:pPr>
            <a:endParaRPr lang="de-DE" sz="2000" dirty="0"/>
          </a:p>
          <a:p>
            <a:pPr marL="457200" lvl="1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endParaRPr lang="de-DE" sz="2000" dirty="0"/>
          </a:p>
          <a:p>
            <a:endParaRPr lang="de-DE" sz="2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5CA87F50-E29F-4EF6-BDBB-302C6EB75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1014" y="2790827"/>
            <a:ext cx="1820212" cy="371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862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1026</Words>
  <Application>Microsoft Office PowerPoint</Application>
  <PresentationFormat>Bildschirmpräsentation (4:3)</PresentationFormat>
  <Paragraphs>423</Paragraphs>
  <Slides>40</Slides>
  <Notes>39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1" baseType="lpstr">
      <vt:lpstr>Office-Design</vt:lpstr>
      <vt:lpstr>PowerPoint-Präsentation</vt:lpstr>
      <vt:lpstr>PowerPoint-Präsentation</vt:lpstr>
      <vt:lpstr>I. Digitale Technik</vt:lpstr>
      <vt:lpstr>I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II. Haftungsrechtliche Erwägungen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Vielen Dank!</vt:lpstr>
    </vt:vector>
  </TitlesOfParts>
  <Company>Three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Erste Headline:</dc:title>
  <dc:creator>One Two</dc:creator>
  <cp:lastModifiedBy>Dr. Alexandra Jorzig</cp:lastModifiedBy>
  <cp:revision>271</cp:revision>
  <dcterms:created xsi:type="dcterms:W3CDTF">2012-07-02T11:40:42Z</dcterms:created>
  <dcterms:modified xsi:type="dcterms:W3CDTF">2018-11-08T15:40:08Z</dcterms:modified>
</cp:coreProperties>
</file>